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17"/>
  </p:notesMasterIdLst>
  <p:sldIdLst>
    <p:sldId id="338" r:id="rId5"/>
    <p:sldId id="404" r:id="rId6"/>
    <p:sldId id="424" r:id="rId7"/>
    <p:sldId id="414" r:id="rId8"/>
    <p:sldId id="426" r:id="rId9"/>
    <p:sldId id="425" r:id="rId10"/>
    <p:sldId id="422" r:id="rId11"/>
    <p:sldId id="339" r:id="rId12"/>
    <p:sldId id="423" r:id="rId13"/>
    <p:sldId id="416" r:id="rId14"/>
    <p:sldId id="415" r:id="rId15"/>
    <p:sldId id="399" r:id="rId16"/>
  </p:sldIdLst>
  <p:sldSz cx="12192000" cy="6858000"/>
  <p:notesSz cx="14357350" cy="9929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4335533-D127-4A0A-832D-5EFD45B616EB}">
          <p14:sldIdLst>
            <p14:sldId id="338"/>
            <p14:sldId id="404"/>
            <p14:sldId id="424"/>
            <p14:sldId id="414"/>
            <p14:sldId id="426"/>
            <p14:sldId id="425"/>
            <p14:sldId id="422"/>
            <p14:sldId id="339"/>
            <p14:sldId id="423"/>
            <p14:sldId id="416"/>
            <p14:sldId id="415"/>
            <p14:sldId id="3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2F0469-9DDF-6842-3D66-B370E1271F60}" name="Lisa Brusselaers" initials="LB" userId="S::lisa_tumult.be#ext#@deambrassade805.onmicrosoft.com::88e3c79e-70a5-47c2-9a77-d74ad7737f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5E7"/>
    <a:srgbClr val="E7EBF3"/>
    <a:srgbClr val="007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f091cc7885f92217146b02a00ea625a97119a8741444b2b33e4dd03663a45598::" providerId="AD" clId="Web-{DA90FFE3-A94C-6786-17DD-640702F0AA2C}"/>
    <pc:docChg chg="addSld delSld modSld sldOrd modSection">
      <pc:chgData name="Gastgebruiker" userId="S::urn:spo:anon#f091cc7885f92217146b02a00ea625a97119a8741444b2b33e4dd03663a45598::" providerId="AD" clId="Web-{DA90FFE3-A94C-6786-17DD-640702F0AA2C}" dt="2022-06-16T15:06:19.644" v="418" actId="20577"/>
      <pc:docMkLst>
        <pc:docMk/>
      </pc:docMkLst>
      <pc:sldChg chg="modSp ord">
        <pc:chgData name="Gastgebruiker" userId="S::urn:spo:anon#f091cc7885f92217146b02a00ea625a97119a8741444b2b33e4dd03663a45598::" providerId="AD" clId="Web-{DA90FFE3-A94C-6786-17DD-640702F0AA2C}" dt="2022-06-16T15:06:19.644" v="418" actId="20577"/>
        <pc:sldMkLst>
          <pc:docMk/>
          <pc:sldMk cId="3527274246" sldId="293"/>
        </pc:sldMkLst>
        <pc:spChg chg="mod">
          <ac:chgData name="Gastgebruiker" userId="S::urn:spo:anon#f091cc7885f92217146b02a00ea625a97119a8741444b2b33e4dd03663a45598::" providerId="AD" clId="Web-{DA90FFE3-A94C-6786-17DD-640702F0AA2C}" dt="2022-06-16T15:06:19.644" v="418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addSp modSp">
        <pc:chgData name="Gastgebruiker" userId="S::urn:spo:anon#f091cc7885f92217146b02a00ea625a97119a8741444b2b33e4dd03663a45598::" providerId="AD" clId="Web-{DA90FFE3-A94C-6786-17DD-640702F0AA2C}" dt="2022-06-16T14:52:52.846" v="187" actId="20577"/>
        <pc:sldMkLst>
          <pc:docMk/>
          <pc:sldMk cId="3101633453" sldId="319"/>
        </pc:sldMkLst>
        <pc:spChg chg="mod">
          <ac:chgData name="Gastgebruiker" userId="S::urn:spo:anon#f091cc7885f92217146b02a00ea625a97119a8741444b2b33e4dd03663a45598::" providerId="AD" clId="Web-{DA90FFE3-A94C-6786-17DD-640702F0AA2C}" dt="2022-06-16T14:39:25.173" v="15"/>
          <ac:spMkLst>
            <pc:docMk/>
            <pc:sldMk cId="3101633453" sldId="319"/>
            <ac:spMk id="2" creationId="{CBCA923F-8181-1572-E6C5-8390E5065C04}"/>
          </ac:spMkLst>
        </pc:spChg>
        <pc:spChg chg="add mod">
          <ac:chgData name="Gastgebruiker" userId="S::urn:spo:anon#f091cc7885f92217146b02a00ea625a97119a8741444b2b33e4dd03663a45598::" providerId="AD" clId="Web-{DA90FFE3-A94C-6786-17DD-640702F0AA2C}" dt="2022-06-16T14:39:46.470" v="17"/>
          <ac:spMkLst>
            <pc:docMk/>
            <pc:sldMk cId="3101633453" sldId="319"/>
            <ac:spMk id="3" creationId="{AF8276DB-7101-E348-8E68-F09FCD113F51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41:46.504" v="42" actId="20577"/>
          <ac:spMkLst>
            <pc:docMk/>
            <pc:sldMk cId="3101633453" sldId="319"/>
            <ac:spMk id="11" creationId="{484E8ED3-9614-72B1-3670-F1B0E976D988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44:37.648" v="81" actId="20577"/>
          <ac:spMkLst>
            <pc:docMk/>
            <pc:sldMk cId="3101633453" sldId="319"/>
            <ac:spMk id="13" creationId="{F5710995-C906-67EF-3B74-8FA16AFCDB40}"/>
          </ac:spMkLst>
        </pc:spChg>
        <pc:spChg chg="add mod">
          <ac:chgData name="Gastgebruiker" userId="S::urn:spo:anon#f091cc7885f92217146b02a00ea625a97119a8741444b2b33e4dd03663a45598::" providerId="AD" clId="Web-{DA90FFE3-A94C-6786-17DD-640702F0AA2C}" dt="2022-06-16T14:52:52.846" v="187" actId="20577"/>
          <ac:spMkLst>
            <pc:docMk/>
            <pc:sldMk cId="3101633453" sldId="319"/>
            <ac:spMk id="15" creationId="{18E1B243-B394-AB09-630B-BCF22A445C7D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36:21.810" v="7" actId="1076"/>
          <ac:spMkLst>
            <pc:docMk/>
            <pc:sldMk cId="3101633453" sldId="319"/>
            <ac:spMk id="16" creationId="{A27ADCC3-6FB8-A2FC-E3D6-F53082BBF483}"/>
          </ac:spMkLst>
        </pc:spChg>
      </pc:sldChg>
      <pc:sldChg chg="addSp modSp add replId">
        <pc:chgData name="Gastgebruiker" userId="S::urn:spo:anon#f091cc7885f92217146b02a00ea625a97119a8741444b2b33e4dd03663a45598::" providerId="AD" clId="Web-{DA90FFE3-A94C-6786-17DD-640702F0AA2C}" dt="2022-06-16T14:52:58.956" v="188" actId="20577"/>
        <pc:sldMkLst>
          <pc:docMk/>
          <pc:sldMk cId="37564475" sldId="320"/>
        </pc:sldMkLst>
        <pc:spChg chg="mod">
          <ac:chgData name="Gastgebruiker" userId="S::urn:spo:anon#f091cc7885f92217146b02a00ea625a97119a8741444b2b33e4dd03663a45598::" providerId="AD" clId="Web-{DA90FFE3-A94C-6786-17DD-640702F0AA2C}" dt="2022-06-16T14:46:32.479" v="126" actId="20577"/>
          <ac:spMkLst>
            <pc:docMk/>
            <pc:sldMk cId="37564475" sldId="320"/>
            <ac:spMk id="5" creationId="{1E04B688-4E61-8EE6-A721-5584A99E6FE0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47:25.777" v="135" actId="20577"/>
          <ac:spMkLst>
            <pc:docMk/>
            <pc:sldMk cId="37564475" sldId="320"/>
            <ac:spMk id="7" creationId="{00AB8EB8-B1C1-0A90-DC88-15A1E29D981C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47:42.168" v="154" actId="20577"/>
          <ac:spMkLst>
            <pc:docMk/>
            <pc:sldMk cId="37564475" sldId="320"/>
            <ac:spMk id="9" creationId="{877CFD51-8654-56E8-B68B-DF83AA3B7522}"/>
          </ac:spMkLst>
        </pc:spChg>
        <pc:spChg chg="mod">
          <ac:chgData name="Gastgebruiker" userId="S::urn:spo:anon#f091cc7885f92217146b02a00ea625a97119a8741444b2b33e4dd03663a45598::" providerId="AD" clId="Web-{DA90FFE3-A94C-6786-17DD-640702F0AA2C}" dt="2022-06-16T14:46:32.588" v="127" actId="1076"/>
          <ac:spMkLst>
            <pc:docMk/>
            <pc:sldMk cId="37564475" sldId="320"/>
            <ac:spMk id="14" creationId="{BF3833AC-63BB-6304-6A67-7365CA3376CF}"/>
          </ac:spMkLst>
        </pc:spChg>
        <pc:spChg chg="add mod">
          <ac:chgData name="Gastgebruiker" userId="S::urn:spo:anon#f091cc7885f92217146b02a00ea625a97119a8741444b2b33e4dd03663a45598::" providerId="AD" clId="Web-{DA90FFE3-A94C-6786-17DD-640702F0AA2C}" dt="2022-06-16T14:52:58.956" v="188" actId="20577"/>
          <ac:spMkLst>
            <pc:docMk/>
            <pc:sldMk cId="37564475" sldId="320"/>
            <ac:spMk id="15" creationId="{1698870B-7076-A88E-7BD2-96543A7760A8}"/>
          </ac:spMkLst>
        </pc:spChg>
      </pc:sldChg>
      <pc:sldChg chg="delSp modSp new del">
        <pc:chgData name="Gastgebruiker" userId="S::urn:spo:anon#f091cc7885f92217146b02a00ea625a97119a8741444b2b33e4dd03663a45598::" providerId="AD" clId="Web-{DA90FFE3-A94C-6786-17DD-640702F0AA2C}" dt="2022-06-16T14:51:06.563" v="171"/>
        <pc:sldMkLst>
          <pc:docMk/>
          <pc:sldMk cId="323046317" sldId="321"/>
        </pc:sldMkLst>
        <pc:spChg chg="del mod">
          <ac:chgData name="Gastgebruiker" userId="S::urn:spo:anon#f091cc7885f92217146b02a00ea625a97119a8741444b2b33e4dd03663a45598::" providerId="AD" clId="Web-{DA90FFE3-A94C-6786-17DD-640702F0AA2C}" dt="2022-06-16T14:50:36.437" v="170"/>
          <ac:spMkLst>
            <pc:docMk/>
            <pc:sldMk cId="323046317" sldId="321"/>
            <ac:spMk id="3" creationId="{A60BF749-0E46-5C14-8949-6C1B93BACB4F}"/>
          </ac:spMkLst>
        </pc:spChg>
      </pc:sldChg>
    </pc:docChg>
  </pc:docChgLst>
  <pc:docChgLst>
    <pc:chgData name="Zeno Nols | KeKi" userId="S::zeno.nols_keki.be#ext#@deambrassade805.onmicrosoft.com::37a6e788-2b6f-4982-a02f-b23a322472a9" providerId="AD" clId="Web-{35F7DD43-76A2-9A47-B4E9-9E775940B6CB}"/>
    <pc:docChg chg="addSld modSld addMainMaster modMainMaster modSection">
      <pc:chgData name="Zeno Nols | KeKi" userId="S::zeno.nols_keki.be#ext#@deambrassade805.onmicrosoft.com::37a6e788-2b6f-4982-a02f-b23a322472a9" providerId="AD" clId="Web-{35F7DD43-76A2-9A47-B4E9-9E775940B6CB}" dt="2023-09-14T14:08:20.201" v="20" actId="20577"/>
      <pc:docMkLst>
        <pc:docMk/>
      </pc:docMkLst>
      <pc:sldChg chg="modSp">
        <pc:chgData name="Zeno Nols | KeKi" userId="S::zeno.nols_keki.be#ext#@deambrassade805.onmicrosoft.com::37a6e788-2b6f-4982-a02f-b23a322472a9" providerId="AD" clId="Web-{35F7DD43-76A2-9A47-B4E9-9E775940B6CB}" dt="2023-09-14T14:06:19.509" v="2" actId="20577"/>
        <pc:sldMkLst>
          <pc:docMk/>
          <pc:sldMk cId="1934101707" sldId="358"/>
        </pc:sldMkLst>
        <pc:spChg chg="mod">
          <ac:chgData name="Zeno Nols | KeKi" userId="S::zeno.nols_keki.be#ext#@deambrassade805.onmicrosoft.com::37a6e788-2b6f-4982-a02f-b23a322472a9" providerId="AD" clId="Web-{35F7DD43-76A2-9A47-B4E9-9E775940B6CB}" dt="2023-09-14T14:06:19.509" v="2" actId="20577"/>
          <ac:spMkLst>
            <pc:docMk/>
            <pc:sldMk cId="1934101707" sldId="358"/>
            <ac:spMk id="2" creationId="{40FF534C-0626-5A7E-374F-58D1315F25A1}"/>
          </ac:spMkLst>
        </pc:spChg>
      </pc:sldChg>
      <pc:sldChg chg="modSp add">
        <pc:chgData name="Zeno Nols | KeKi" userId="S::zeno.nols_keki.be#ext#@deambrassade805.onmicrosoft.com::37a6e788-2b6f-4982-a02f-b23a322472a9" providerId="AD" clId="Web-{35F7DD43-76A2-9A47-B4E9-9E775940B6CB}" dt="2023-09-14T14:05:38.086" v="1" actId="688"/>
        <pc:sldMkLst>
          <pc:docMk/>
          <pc:sldMk cId="3576507009" sldId="367"/>
        </pc:sldMkLst>
        <pc:picChg chg="mod">
          <ac:chgData name="Zeno Nols | KeKi" userId="S::zeno.nols_keki.be#ext#@deambrassade805.onmicrosoft.com::37a6e788-2b6f-4982-a02f-b23a322472a9" providerId="AD" clId="Web-{35F7DD43-76A2-9A47-B4E9-9E775940B6CB}" dt="2023-09-14T14:05:38.086" v="1" actId="688"/>
          <ac:picMkLst>
            <pc:docMk/>
            <pc:sldMk cId="3576507009" sldId="367"/>
            <ac:picMk id="1026" creationId="{EDE20B0A-16CF-F5B2-DA90-05DAE809E53B}"/>
          </ac:picMkLst>
        </pc:picChg>
      </pc:sldChg>
      <pc:sldChg chg="modSp add">
        <pc:chgData name="Zeno Nols | KeKi" userId="S::zeno.nols_keki.be#ext#@deambrassade805.onmicrosoft.com::37a6e788-2b6f-4982-a02f-b23a322472a9" providerId="AD" clId="Web-{35F7DD43-76A2-9A47-B4E9-9E775940B6CB}" dt="2023-09-14T14:08:20.201" v="20" actId="20577"/>
        <pc:sldMkLst>
          <pc:docMk/>
          <pc:sldMk cId="2201368165" sldId="368"/>
        </pc:sldMkLst>
        <pc:spChg chg="mod">
          <ac:chgData name="Zeno Nols | KeKi" userId="S::zeno.nols_keki.be#ext#@deambrassade805.onmicrosoft.com::37a6e788-2b6f-4982-a02f-b23a322472a9" providerId="AD" clId="Web-{35F7DD43-76A2-9A47-B4E9-9E775940B6CB}" dt="2023-09-14T14:08:20.201" v="20" actId="20577"/>
          <ac:spMkLst>
            <pc:docMk/>
            <pc:sldMk cId="2201368165" sldId="368"/>
            <ac:spMk id="5" creationId="{1C9717F3-00DF-F364-E26C-B473EC2FC7B9}"/>
          </ac:spMkLst>
        </pc:spChg>
      </pc:sldChg>
      <pc:sldMasterChg chg="replId modSldLayout">
        <pc:chgData name="Zeno Nols | KeKi" userId="S::zeno.nols_keki.be#ext#@deambrassade805.onmicrosoft.com::37a6e788-2b6f-4982-a02f-b23a322472a9" providerId="AD" clId="Web-{35F7DD43-76A2-9A47-B4E9-9E775940B6CB}" dt="2023-09-14T14:05:19.695" v="0"/>
        <pc:sldMasterMkLst>
          <pc:docMk/>
          <pc:sldMasterMk cId="3547369439" sldId="2147483677"/>
        </pc:sldMasterMkLst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3983832240" sldId="2147483678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1011933551" sldId="2147483679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2765444444" sldId="2147483680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1269100874" sldId="2147483681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2862152702" sldId="2147483682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3949382048" sldId="2147483683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604135833" sldId="2147483684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1694385447" sldId="2147483685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2072761485" sldId="2147483686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1496567500" sldId="2147483687"/>
          </pc:sldLayoutMkLst>
        </pc:sldLayoutChg>
        <pc:sldLayoutChg chg="replI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547369439" sldId="2147483677"/>
            <pc:sldLayoutMk cId="1552360716" sldId="2147483688"/>
          </pc:sldLayoutMkLst>
        </pc:sldLayoutChg>
      </pc:sldMasterChg>
      <pc:sldMasterChg chg="add addSldLayout">
        <pc:chgData name="Zeno Nols | KeKi" userId="S::zeno.nols_keki.be#ext#@deambrassade805.onmicrosoft.com::37a6e788-2b6f-4982-a02f-b23a322472a9" providerId="AD" clId="Web-{35F7DD43-76A2-9A47-B4E9-9E775940B6CB}" dt="2023-09-14T14:05:19.695" v="0"/>
        <pc:sldMasterMkLst>
          <pc:docMk/>
          <pc:sldMasterMk cId="3768585248" sldId="2147483689"/>
        </pc:sldMasterMkLst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1542577030" sldId="2147483662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813660912" sldId="2147483663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2023163718" sldId="2147483664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090036444" sldId="2147483665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4152784982" sldId="2147483667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967431729" sldId="2147483668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774993270" sldId="2147483669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024768023" sldId="2147483690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1418266869" sldId="2147483691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2591973378" sldId="2147483693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251889956" sldId="2147483694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1879921547" sldId="2147483695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4099894527" sldId="2147483696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2611062650" sldId="2147483697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1705522425" sldId="2147483698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487262471" sldId="2147483699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1186288016" sldId="2147483700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178645829" sldId="2147483701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893825534" sldId="2147483702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3833981626" sldId="2147483703"/>
          </pc:sldLayoutMkLst>
        </pc:sldLayoutChg>
        <pc:sldLayoutChg chg="add">
          <pc:chgData name="Zeno Nols | KeKi" userId="S::zeno.nols_keki.be#ext#@deambrassade805.onmicrosoft.com::37a6e788-2b6f-4982-a02f-b23a322472a9" providerId="AD" clId="Web-{35F7DD43-76A2-9A47-B4E9-9E775940B6CB}" dt="2023-09-14T14:05:19.695" v="0"/>
          <pc:sldLayoutMkLst>
            <pc:docMk/>
            <pc:sldMasterMk cId="3768585248" sldId="2147483689"/>
            <pc:sldLayoutMk cId="2927849980" sldId="2147483704"/>
          </pc:sldLayoutMkLst>
        </pc:sldLayoutChg>
      </pc:sldMasterChg>
    </pc:docChg>
  </pc:docChgLst>
  <pc:docChgLst>
    <pc:chgData name="Marjolein Vandenbroucke" userId="S::marjolein.vandenbroucke_jint.be#ext#@deambrassade805.onmicrosoft.com::9a6e905c-d628-4c2c-acb6-58c464ab2c43" providerId="AD" clId="Web-{06849EAD-00B8-6954-F912-75008763BD04}"/>
    <pc:docChg chg="modSld">
      <pc:chgData name="Marjolein Vandenbroucke" userId="S::marjolein.vandenbroucke_jint.be#ext#@deambrassade805.onmicrosoft.com::9a6e905c-d628-4c2c-acb6-58c464ab2c43" providerId="AD" clId="Web-{06849EAD-00B8-6954-F912-75008763BD04}" dt="2023-11-21T10:13:12.635" v="199" actId="20577"/>
      <pc:docMkLst>
        <pc:docMk/>
      </pc:docMkLst>
      <pc:sldChg chg="addSp delSp modSp">
        <pc:chgData name="Marjolein Vandenbroucke" userId="S::marjolein.vandenbroucke_jint.be#ext#@deambrassade805.onmicrosoft.com::9a6e905c-d628-4c2c-acb6-58c464ab2c43" providerId="AD" clId="Web-{06849EAD-00B8-6954-F912-75008763BD04}" dt="2023-11-21T10:13:12.635" v="199" actId="20577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06849EAD-00B8-6954-F912-75008763BD04}" dt="2023-11-21T10:07:37.561" v="34" actId="20577"/>
          <ac:spMkLst>
            <pc:docMk/>
            <pc:sldMk cId="2037177146" sldId="359"/>
            <ac:spMk id="2" creationId="{A74E9420-7BC7-4575-8E8F-80D65D354723}"/>
          </ac:spMkLst>
        </pc:spChg>
        <pc:spChg chg="mod">
          <ac:chgData name="Marjolein Vandenbroucke" userId="S::marjolein.vandenbroucke_jint.be#ext#@deambrassade805.onmicrosoft.com::9a6e905c-d628-4c2c-acb6-58c464ab2c43" providerId="AD" clId="Web-{06849EAD-00B8-6954-F912-75008763BD04}" dt="2023-11-21T10:13:12.635" v="199" actId="20577"/>
          <ac:spMkLst>
            <pc:docMk/>
            <pc:sldMk cId="2037177146" sldId="359"/>
            <ac:spMk id="3" creationId="{DE84B0AE-0CFF-4C8A-A72C-F1245A3E4BE7}"/>
          </ac:spMkLst>
        </pc:spChg>
        <pc:picChg chg="del">
          <ac:chgData name="Marjolein Vandenbroucke" userId="S::marjolein.vandenbroucke_jint.be#ext#@deambrassade805.onmicrosoft.com::9a6e905c-d628-4c2c-acb6-58c464ab2c43" providerId="AD" clId="Web-{06849EAD-00B8-6954-F912-75008763BD04}" dt="2023-11-21T09:59:29.514" v="0"/>
          <ac:picMkLst>
            <pc:docMk/>
            <pc:sldMk cId="2037177146" sldId="359"/>
            <ac:picMk id="5" creationId="{DB023F70-25EB-10AE-7660-F2262C09826E}"/>
          </ac:picMkLst>
        </pc:picChg>
        <pc:picChg chg="add mod">
          <ac:chgData name="Marjolein Vandenbroucke" userId="S::marjolein.vandenbroucke_jint.be#ext#@deambrassade805.onmicrosoft.com::9a6e905c-d628-4c2c-acb6-58c464ab2c43" providerId="AD" clId="Web-{06849EAD-00B8-6954-F912-75008763BD04}" dt="2023-11-21T10:11:08.662" v="179" actId="1076"/>
          <ac:picMkLst>
            <pc:docMk/>
            <pc:sldMk cId="2037177146" sldId="359"/>
            <ac:picMk id="6" creationId="{7B06AB69-44DF-645A-0AF3-CDFBC6009679}"/>
          </ac:picMkLst>
        </pc:picChg>
        <pc:picChg chg="add mod">
          <ac:chgData name="Marjolein Vandenbroucke" userId="S::marjolein.vandenbroucke_jint.be#ext#@deambrassade805.onmicrosoft.com::9a6e905c-d628-4c2c-acb6-58c464ab2c43" providerId="AD" clId="Web-{06849EAD-00B8-6954-F912-75008763BD04}" dt="2023-11-21T10:12:06.321" v="184" actId="1076"/>
          <ac:picMkLst>
            <pc:docMk/>
            <pc:sldMk cId="2037177146" sldId="359"/>
            <ac:picMk id="7" creationId="{88B5F80F-EB7C-AA02-BCEE-A7DC51C41289}"/>
          </ac:picMkLst>
        </pc:picChg>
      </pc:sldChg>
    </pc:docChg>
  </pc:docChgLst>
  <pc:docChgLst>
    <pc:chgData name="Jasmien Schutz" userId="ecee2d7c-3d12-4663-8906-aadea27e987b" providerId="ADAL" clId="{DBF64C5C-90F5-472C-814F-488B7BF1BA6C}"/>
    <pc:docChg chg="custSel addSld delSld modSld modSection">
      <pc:chgData name="Jasmien Schutz" userId="ecee2d7c-3d12-4663-8906-aadea27e987b" providerId="ADAL" clId="{DBF64C5C-90F5-472C-814F-488B7BF1BA6C}" dt="2023-01-13T09:17:15.112" v="20" actId="14100"/>
      <pc:docMkLst>
        <pc:docMk/>
      </pc:docMkLst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1902476258" sldId="258"/>
        </pc:sldMkLst>
      </pc:sldChg>
      <pc:sldChg chg="add setBg">
        <pc:chgData name="Jasmien Schutz" userId="ecee2d7c-3d12-4663-8906-aadea27e987b" providerId="ADAL" clId="{DBF64C5C-90F5-472C-814F-488B7BF1BA6C}" dt="2023-01-13T09:11:30.807" v="4"/>
        <pc:sldMkLst>
          <pc:docMk/>
          <pc:sldMk cId="1324254942" sldId="260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320721584" sldId="261"/>
        </pc:sldMkLst>
      </pc:sldChg>
      <pc:sldChg chg="modSp add mod">
        <pc:chgData name="Jasmien Schutz" userId="ecee2d7c-3d12-4663-8906-aadea27e987b" providerId="ADAL" clId="{DBF64C5C-90F5-472C-814F-488B7BF1BA6C}" dt="2023-01-13T09:11:57.782" v="5" actId="20577"/>
        <pc:sldMkLst>
          <pc:docMk/>
          <pc:sldMk cId="3425953296" sldId="262"/>
        </pc:sldMkLst>
        <pc:spChg chg="mod">
          <ac:chgData name="Jasmien Schutz" userId="ecee2d7c-3d12-4663-8906-aadea27e987b" providerId="ADAL" clId="{DBF64C5C-90F5-472C-814F-488B7BF1BA6C}" dt="2023-01-13T09:11:57.782" v="5" actId="20577"/>
          <ac:spMkLst>
            <pc:docMk/>
            <pc:sldMk cId="3425953296" sldId="262"/>
            <ac:spMk id="3" creationId="{D37B0E53-0566-E9B3-3B51-58B6B18B7430}"/>
          </ac:spMkLst>
        </pc:spChg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292221360" sldId="263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4068059889" sldId="264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4033365835" sldId="265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2441437219" sldId="267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4120669398" sldId="268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1933003008" sldId="269"/>
        </pc:sldMkLst>
      </pc:sldChg>
      <pc:sldChg chg="delSp modSp add mod">
        <pc:chgData name="Jasmien Schutz" userId="ecee2d7c-3d12-4663-8906-aadea27e987b" providerId="ADAL" clId="{DBF64C5C-90F5-472C-814F-488B7BF1BA6C}" dt="2023-01-13T09:12:38.463" v="7" actId="478"/>
        <pc:sldMkLst>
          <pc:docMk/>
          <pc:sldMk cId="3908604676" sldId="271"/>
        </pc:sldMkLst>
        <pc:spChg chg="mod">
          <ac:chgData name="Jasmien Schutz" userId="ecee2d7c-3d12-4663-8906-aadea27e987b" providerId="ADAL" clId="{DBF64C5C-90F5-472C-814F-488B7BF1BA6C}" dt="2023-01-13T09:12:36.935" v="6" actId="20577"/>
          <ac:spMkLst>
            <pc:docMk/>
            <pc:sldMk cId="3908604676" sldId="271"/>
            <ac:spMk id="3" creationId="{69E749B0-5AA5-AB35-B722-D3BA9C7316AE}"/>
          </ac:spMkLst>
        </pc:spChg>
        <pc:picChg chg="del">
          <ac:chgData name="Jasmien Schutz" userId="ecee2d7c-3d12-4663-8906-aadea27e987b" providerId="ADAL" clId="{DBF64C5C-90F5-472C-814F-488B7BF1BA6C}" dt="2023-01-13T09:12:38.463" v="7" actId="478"/>
          <ac:picMkLst>
            <pc:docMk/>
            <pc:sldMk cId="3908604676" sldId="271"/>
            <ac:picMk id="6" creationId="{6C6EAFAA-AD1E-2930-600C-D87925AC6A0D}"/>
          </ac:picMkLst>
        </pc:picChg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3379808731" sldId="272"/>
        </pc:sldMkLst>
      </pc:sldChg>
      <pc:sldChg chg="del">
        <pc:chgData name="Jasmien Schutz" userId="ecee2d7c-3d12-4663-8906-aadea27e987b" providerId="ADAL" clId="{DBF64C5C-90F5-472C-814F-488B7BF1BA6C}" dt="2023-01-13T09:10:42.250" v="1" actId="2696"/>
        <pc:sldMkLst>
          <pc:docMk/>
          <pc:sldMk cId="226269390" sldId="327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254263907" sldId="332"/>
        </pc:sldMkLst>
      </pc:sldChg>
      <pc:sldChg chg="add">
        <pc:chgData name="Jasmien Schutz" userId="ecee2d7c-3d12-4663-8906-aadea27e987b" providerId="ADAL" clId="{DBF64C5C-90F5-472C-814F-488B7BF1BA6C}" dt="2023-01-13T09:10:34.608" v="0"/>
        <pc:sldMkLst>
          <pc:docMk/>
          <pc:sldMk cId="1738760552" sldId="333"/>
        </pc:sldMkLst>
      </pc:sldChg>
      <pc:sldChg chg="addSp delSp modSp new mod">
        <pc:chgData name="Jasmien Schutz" userId="ecee2d7c-3d12-4663-8906-aadea27e987b" providerId="ADAL" clId="{DBF64C5C-90F5-472C-814F-488B7BF1BA6C}" dt="2023-01-13T09:17:15.112" v="20" actId="14100"/>
        <pc:sldMkLst>
          <pc:docMk/>
          <pc:sldMk cId="3858778009" sldId="334"/>
        </pc:sldMkLst>
        <pc:spChg chg="del">
          <ac:chgData name="Jasmien Schutz" userId="ecee2d7c-3d12-4663-8906-aadea27e987b" providerId="ADAL" clId="{DBF64C5C-90F5-472C-814F-488B7BF1BA6C}" dt="2023-01-13T09:16:43.566" v="9" actId="478"/>
          <ac:spMkLst>
            <pc:docMk/>
            <pc:sldMk cId="3858778009" sldId="334"/>
            <ac:spMk id="2" creationId="{15CDDDA5-77A5-4AF9-B91C-900AF0CAFCE5}"/>
          </ac:spMkLst>
        </pc:spChg>
        <pc:spChg chg="del">
          <ac:chgData name="Jasmien Schutz" userId="ecee2d7c-3d12-4663-8906-aadea27e987b" providerId="ADAL" clId="{DBF64C5C-90F5-472C-814F-488B7BF1BA6C}" dt="2023-01-13T09:16:48.844" v="10" actId="478"/>
          <ac:spMkLst>
            <pc:docMk/>
            <pc:sldMk cId="3858778009" sldId="334"/>
            <ac:spMk id="3" creationId="{A90A4A78-494C-BB8D-BE98-B64741D52888}"/>
          </ac:spMkLst>
        </pc:spChg>
        <pc:picChg chg="add mod modCrop">
          <ac:chgData name="Jasmien Schutz" userId="ecee2d7c-3d12-4663-8906-aadea27e987b" providerId="ADAL" clId="{DBF64C5C-90F5-472C-814F-488B7BF1BA6C}" dt="2023-01-13T09:17:15.112" v="20" actId="14100"/>
          <ac:picMkLst>
            <pc:docMk/>
            <pc:sldMk cId="3858778009" sldId="334"/>
            <ac:picMk id="6" creationId="{1681D952-02E6-6405-54FD-061EDA96D6F8}"/>
          </ac:picMkLst>
        </pc:picChg>
      </pc:sldChg>
    </pc:docChg>
  </pc:docChgLst>
  <pc:docChgLst>
    <pc:chgData name="Aagje  Rottiers" userId="S::aagje.rottiers@ambrassade.be::9ba0cdb5-8b80-4cfd-9f26-fb9b2df14f70" providerId="AD" clId="Web-{8C50A5DE-7321-5F0B-935B-F259A1EB4B7D}"/>
    <pc:docChg chg="modSld">
      <pc:chgData name="Aagje  Rottiers" userId="S::aagje.rottiers@ambrassade.be::9ba0cdb5-8b80-4cfd-9f26-fb9b2df14f70" providerId="AD" clId="Web-{8C50A5DE-7321-5F0B-935B-F259A1EB4B7D}" dt="2024-01-22T23:07:02.276" v="626" actId="20577"/>
      <pc:docMkLst>
        <pc:docMk/>
      </pc:docMkLst>
      <pc:sldChg chg="modSp">
        <pc:chgData name="Aagje  Rottiers" userId="S::aagje.rottiers@ambrassade.be::9ba0cdb5-8b80-4cfd-9f26-fb9b2df14f70" providerId="AD" clId="Web-{8C50A5DE-7321-5F0B-935B-F259A1EB4B7D}" dt="2024-01-22T23:06:16.884" v="623"/>
        <pc:sldMkLst>
          <pc:docMk/>
          <pc:sldMk cId="2017682631" sldId="404"/>
        </pc:sldMkLst>
        <pc:spChg chg="mod">
          <ac:chgData name="Aagje  Rottiers" userId="S::aagje.rottiers@ambrassade.be::9ba0cdb5-8b80-4cfd-9f26-fb9b2df14f70" providerId="AD" clId="Web-{8C50A5DE-7321-5F0B-935B-F259A1EB4B7D}" dt="2024-01-22T23:06:16.884" v="623"/>
          <ac:spMkLst>
            <pc:docMk/>
            <pc:sldMk cId="2017682631" sldId="404"/>
            <ac:spMk id="7" creationId="{34924B93-77F2-AC5B-425E-A732511D52A5}"/>
          </ac:spMkLst>
        </pc:spChg>
      </pc:sldChg>
      <pc:sldChg chg="modSp">
        <pc:chgData name="Aagje  Rottiers" userId="S::aagje.rottiers@ambrassade.be::9ba0cdb5-8b80-4cfd-9f26-fb9b2df14f70" providerId="AD" clId="Web-{8C50A5DE-7321-5F0B-935B-F259A1EB4B7D}" dt="2024-01-22T23:04:45.147" v="556" actId="14100"/>
        <pc:sldMkLst>
          <pc:docMk/>
          <pc:sldMk cId="1851705539" sldId="414"/>
        </pc:sldMkLst>
        <pc:spChg chg="mod">
          <ac:chgData name="Aagje  Rottiers" userId="S::aagje.rottiers@ambrassade.be::9ba0cdb5-8b80-4cfd-9f26-fb9b2df14f70" providerId="AD" clId="Web-{8C50A5DE-7321-5F0B-935B-F259A1EB4B7D}" dt="2024-01-22T23:04:45.147" v="556" actId="14100"/>
          <ac:spMkLst>
            <pc:docMk/>
            <pc:sldMk cId="1851705539" sldId="414"/>
            <ac:spMk id="7" creationId="{D2125522-552B-1AA5-7BF0-4DECC812A6DE}"/>
          </ac:spMkLst>
        </pc:spChg>
      </pc:sldChg>
      <pc:sldChg chg="modSp">
        <pc:chgData name="Aagje  Rottiers" userId="S::aagje.rottiers@ambrassade.be::9ba0cdb5-8b80-4cfd-9f26-fb9b2df14f70" providerId="AD" clId="Web-{8C50A5DE-7321-5F0B-935B-F259A1EB4B7D}" dt="2024-01-22T23:05:57.618" v="622" actId="20577"/>
        <pc:sldMkLst>
          <pc:docMk/>
          <pc:sldMk cId="2609080224" sldId="415"/>
        </pc:sldMkLst>
        <pc:spChg chg="mod">
          <ac:chgData name="Aagje  Rottiers" userId="S::aagje.rottiers@ambrassade.be::9ba0cdb5-8b80-4cfd-9f26-fb9b2df14f70" providerId="AD" clId="Web-{8C50A5DE-7321-5F0B-935B-F259A1EB4B7D}" dt="2024-01-22T23:05:57.618" v="622" actId="20577"/>
          <ac:spMkLst>
            <pc:docMk/>
            <pc:sldMk cId="2609080224" sldId="415"/>
            <ac:spMk id="7" creationId="{102DE276-0E56-69F9-E88E-233B3D116FCE}"/>
          </ac:spMkLst>
        </pc:spChg>
      </pc:sldChg>
      <pc:sldChg chg="modSp">
        <pc:chgData name="Aagje  Rottiers" userId="S::aagje.rottiers@ambrassade.be::9ba0cdb5-8b80-4cfd-9f26-fb9b2df14f70" providerId="AD" clId="Web-{8C50A5DE-7321-5F0B-935B-F259A1EB4B7D}" dt="2024-01-22T23:07:02.276" v="626" actId="20577"/>
        <pc:sldMkLst>
          <pc:docMk/>
          <pc:sldMk cId="2958019961" sldId="416"/>
        </pc:sldMkLst>
        <pc:spChg chg="mod">
          <ac:chgData name="Aagje  Rottiers" userId="S::aagje.rottiers@ambrassade.be::9ba0cdb5-8b80-4cfd-9f26-fb9b2df14f70" providerId="AD" clId="Web-{8C50A5DE-7321-5F0B-935B-F259A1EB4B7D}" dt="2024-01-22T23:07:02.276" v="626" actId="20577"/>
          <ac:spMkLst>
            <pc:docMk/>
            <pc:sldMk cId="2958019961" sldId="416"/>
            <ac:spMk id="7" creationId="{1AF55A23-C740-9E8A-7918-730A75E083F2}"/>
          </ac:spMkLst>
        </pc:spChg>
      </pc:sldChg>
    </pc:docChg>
  </pc:docChgLst>
  <pc:docChgLst>
    <pc:chgData name="Munera Adan Sahal" userId="c5a04fea-62bc-4a25-b8dc-769b6569c2e6" providerId="ADAL" clId="{649ACAAE-5E27-4E34-B1BB-A3D5FB76E25C}"/>
    <pc:docChg chg="custSel addSld delSld modSld sldOrd modSection">
      <pc:chgData name="Munera Adan Sahal" userId="c5a04fea-62bc-4a25-b8dc-769b6569c2e6" providerId="ADAL" clId="{649ACAAE-5E27-4E34-B1BB-A3D5FB76E25C}" dt="2023-09-26T07:55:50.075" v="448" actId="20577"/>
      <pc:docMkLst>
        <pc:docMk/>
      </pc:docMkLst>
      <pc:sldChg chg="del">
        <pc:chgData name="Munera Adan Sahal" userId="c5a04fea-62bc-4a25-b8dc-769b6569c2e6" providerId="ADAL" clId="{649ACAAE-5E27-4E34-B1BB-A3D5FB76E25C}" dt="2023-09-25T22:16:40.216" v="251" actId="2696"/>
        <pc:sldMkLst>
          <pc:docMk/>
          <pc:sldMk cId="1934101707" sldId="358"/>
        </pc:sldMkLst>
      </pc:sldChg>
      <pc:sldChg chg="modSp mod">
        <pc:chgData name="Munera Adan Sahal" userId="c5a04fea-62bc-4a25-b8dc-769b6569c2e6" providerId="ADAL" clId="{649ACAAE-5E27-4E34-B1BB-A3D5FB76E25C}" dt="2023-09-25T22:16:14.278" v="244" actId="20577"/>
        <pc:sldMkLst>
          <pc:docMk/>
          <pc:sldMk cId="364652990" sldId="375"/>
        </pc:sldMkLst>
        <pc:spChg chg="mod">
          <ac:chgData name="Munera Adan Sahal" userId="c5a04fea-62bc-4a25-b8dc-769b6569c2e6" providerId="ADAL" clId="{649ACAAE-5E27-4E34-B1BB-A3D5FB76E25C}" dt="2023-09-25T22:16:14.278" v="244" actId="20577"/>
          <ac:spMkLst>
            <pc:docMk/>
            <pc:sldMk cId="364652990" sldId="375"/>
            <ac:spMk id="2" creationId="{98A68D52-4005-4B02-98C5-60A68ED2628F}"/>
          </ac:spMkLst>
        </pc:spChg>
      </pc:sldChg>
      <pc:sldChg chg="modSp mod">
        <pc:chgData name="Munera Adan Sahal" userId="c5a04fea-62bc-4a25-b8dc-769b6569c2e6" providerId="ADAL" clId="{649ACAAE-5E27-4E34-B1BB-A3D5FB76E25C}" dt="2023-09-26T07:26:33.324" v="373" actId="20577"/>
        <pc:sldMkLst>
          <pc:docMk/>
          <pc:sldMk cId="1641020013" sldId="376"/>
        </pc:sldMkLst>
        <pc:spChg chg="mod">
          <ac:chgData name="Munera Adan Sahal" userId="c5a04fea-62bc-4a25-b8dc-769b6569c2e6" providerId="ADAL" clId="{649ACAAE-5E27-4E34-B1BB-A3D5FB76E25C}" dt="2023-09-25T22:16:23.106" v="246" actId="20577"/>
          <ac:spMkLst>
            <pc:docMk/>
            <pc:sldMk cId="1641020013" sldId="376"/>
            <ac:spMk id="2" creationId="{BF8258C9-2EC1-1C4B-B9D8-6B829B94A6F6}"/>
          </ac:spMkLst>
        </pc:spChg>
        <pc:spChg chg="mod">
          <ac:chgData name="Munera Adan Sahal" userId="c5a04fea-62bc-4a25-b8dc-769b6569c2e6" providerId="ADAL" clId="{649ACAAE-5E27-4E34-B1BB-A3D5FB76E25C}" dt="2023-09-26T07:26:33.324" v="373" actId="20577"/>
          <ac:spMkLst>
            <pc:docMk/>
            <pc:sldMk cId="1641020013" sldId="376"/>
            <ac:spMk id="3" creationId="{41A17161-5557-5F41-AAF1-BD327A55A7E8}"/>
          </ac:spMkLst>
        </pc:spChg>
      </pc:sldChg>
      <pc:sldChg chg="modSp mod ord">
        <pc:chgData name="Munera Adan Sahal" userId="c5a04fea-62bc-4a25-b8dc-769b6569c2e6" providerId="ADAL" clId="{649ACAAE-5E27-4E34-B1BB-A3D5FB76E25C}" dt="2023-09-26T07:55:50.075" v="448" actId="20577"/>
        <pc:sldMkLst>
          <pc:docMk/>
          <pc:sldMk cId="2901458658" sldId="400"/>
        </pc:sldMkLst>
        <pc:spChg chg="mod">
          <ac:chgData name="Munera Adan Sahal" userId="c5a04fea-62bc-4a25-b8dc-769b6569c2e6" providerId="ADAL" clId="{649ACAAE-5E27-4E34-B1BB-A3D5FB76E25C}" dt="2023-09-25T22:06:13.794" v="80" actId="20577"/>
          <ac:spMkLst>
            <pc:docMk/>
            <pc:sldMk cId="2901458658" sldId="400"/>
            <ac:spMk id="2" creationId="{BF8258C9-2EC1-1C4B-B9D8-6B829B94A6F6}"/>
          </ac:spMkLst>
        </pc:spChg>
        <pc:spChg chg="mod">
          <ac:chgData name="Munera Adan Sahal" userId="c5a04fea-62bc-4a25-b8dc-769b6569c2e6" providerId="ADAL" clId="{649ACAAE-5E27-4E34-B1BB-A3D5FB76E25C}" dt="2023-09-26T07:55:50.075" v="448" actId="20577"/>
          <ac:spMkLst>
            <pc:docMk/>
            <pc:sldMk cId="2901458658" sldId="400"/>
            <ac:spMk id="3" creationId="{41A17161-5557-5F41-AAF1-BD327A55A7E8}"/>
          </ac:spMkLst>
        </pc:spChg>
      </pc:sldChg>
      <pc:sldChg chg="modSp add mod">
        <pc:chgData name="Munera Adan Sahal" userId="c5a04fea-62bc-4a25-b8dc-769b6569c2e6" providerId="ADAL" clId="{649ACAAE-5E27-4E34-B1BB-A3D5FB76E25C}" dt="2023-09-25T22:16:29.066" v="250" actId="20577"/>
        <pc:sldMkLst>
          <pc:docMk/>
          <pc:sldMk cId="4056565862" sldId="401"/>
        </pc:sldMkLst>
        <pc:spChg chg="mod">
          <ac:chgData name="Munera Adan Sahal" userId="c5a04fea-62bc-4a25-b8dc-769b6569c2e6" providerId="ADAL" clId="{649ACAAE-5E27-4E34-B1BB-A3D5FB76E25C}" dt="2023-09-25T22:16:29.066" v="250" actId="20577"/>
          <ac:spMkLst>
            <pc:docMk/>
            <pc:sldMk cId="4056565862" sldId="401"/>
            <ac:spMk id="2" creationId="{BF8258C9-2EC1-1C4B-B9D8-6B829B94A6F6}"/>
          </ac:spMkLst>
        </pc:spChg>
        <pc:spChg chg="mod">
          <ac:chgData name="Munera Adan Sahal" userId="c5a04fea-62bc-4a25-b8dc-769b6569c2e6" providerId="ADAL" clId="{649ACAAE-5E27-4E34-B1BB-A3D5FB76E25C}" dt="2023-09-25T22:15:36.377" v="240" actId="12"/>
          <ac:spMkLst>
            <pc:docMk/>
            <pc:sldMk cId="4056565862" sldId="401"/>
            <ac:spMk id="3" creationId="{41A17161-5557-5F41-AAF1-BD327A55A7E8}"/>
          </ac:spMkLst>
        </pc:spChg>
      </pc:sldChg>
    </pc:docChg>
  </pc:docChgLst>
  <pc:docChgLst>
    <pc:chgData name="Lore Van Dongen" userId="c3cdbfbc-877c-40f7-b58f-943bc0c011e2" providerId="ADAL" clId="{93678E3F-5FB8-45E6-B386-8D6B2EAA8925}"/>
    <pc:docChg chg="undo custSel addSld delSld modSld sldOrd modSection">
      <pc:chgData name="Lore Van Dongen" userId="c3cdbfbc-877c-40f7-b58f-943bc0c011e2" providerId="ADAL" clId="{93678E3F-5FB8-45E6-B386-8D6B2EAA8925}" dt="2022-03-14T15:28:24.679" v="3165" actId="20577"/>
      <pc:docMkLst>
        <pc:docMk/>
      </pc:docMkLst>
      <pc:sldChg chg="modSp mod">
        <pc:chgData name="Lore Van Dongen" userId="c3cdbfbc-877c-40f7-b58f-943bc0c011e2" providerId="ADAL" clId="{93678E3F-5FB8-45E6-B386-8D6B2EAA8925}" dt="2022-03-14T14:18:39.857" v="2310" actId="5793"/>
        <pc:sldMkLst>
          <pc:docMk/>
          <pc:sldMk cId="2934878300" sldId="266"/>
        </pc:sldMkLst>
        <pc:spChg chg="mod">
          <ac:chgData name="Lore Van Dongen" userId="c3cdbfbc-877c-40f7-b58f-943bc0c011e2" providerId="ADAL" clId="{93678E3F-5FB8-45E6-B386-8D6B2EAA8925}" dt="2022-03-14T14:18:39.857" v="2310" actId="5793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Lore Van Dongen" userId="c3cdbfbc-877c-40f7-b58f-943bc0c011e2" providerId="ADAL" clId="{93678E3F-5FB8-45E6-B386-8D6B2EAA8925}" dt="2022-03-01T12:38:16.355" v="30" actId="27636"/>
        <pc:sldMkLst>
          <pc:docMk/>
          <pc:sldMk cId="2720665853" sldId="280"/>
        </pc:sldMkLst>
        <pc:spChg chg="mod">
          <ac:chgData name="Lore Van Dongen" userId="c3cdbfbc-877c-40f7-b58f-943bc0c011e2" providerId="ADAL" clId="{93678E3F-5FB8-45E6-B386-8D6B2EAA8925}" dt="2022-03-01T12:38:13.284" v="28" actId="313"/>
          <ac:spMkLst>
            <pc:docMk/>
            <pc:sldMk cId="2720665853" sldId="280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01T12:38:16.355" v="30" actId="27636"/>
          <ac:spMkLst>
            <pc:docMk/>
            <pc:sldMk cId="2720665853" sldId="280"/>
            <ac:spMk id="3" creationId="{00000000-0000-0000-0000-000000000000}"/>
          </ac:spMkLst>
        </pc:spChg>
      </pc:sldChg>
      <pc:sldChg chg="del">
        <pc:chgData name="Lore Van Dongen" userId="c3cdbfbc-877c-40f7-b58f-943bc0c011e2" providerId="ADAL" clId="{93678E3F-5FB8-45E6-B386-8D6B2EAA8925}" dt="2022-03-01T12:38:26.797" v="31" actId="47"/>
        <pc:sldMkLst>
          <pc:docMk/>
          <pc:sldMk cId="3110761895" sldId="282"/>
        </pc:sldMkLst>
      </pc:sldChg>
      <pc:sldChg chg="modSp mod modAnim">
        <pc:chgData name="Lore Van Dongen" userId="c3cdbfbc-877c-40f7-b58f-943bc0c011e2" providerId="ADAL" clId="{93678E3F-5FB8-45E6-B386-8D6B2EAA8925}" dt="2022-03-01T13:09:58.985" v="1209"/>
        <pc:sldMkLst>
          <pc:docMk/>
          <pc:sldMk cId="1118626568" sldId="283"/>
        </pc:sldMkLst>
        <pc:spChg chg="mod">
          <ac:chgData name="Lore Van Dongen" userId="c3cdbfbc-877c-40f7-b58f-943bc0c011e2" providerId="ADAL" clId="{93678E3F-5FB8-45E6-B386-8D6B2EAA8925}" dt="2022-03-01T13:02:14.307" v="604" actId="20577"/>
          <ac:spMkLst>
            <pc:docMk/>
            <pc:sldMk cId="1118626568" sldId="283"/>
            <ac:spMk id="4" creationId="{00000000-0000-0000-0000-000000000000}"/>
          </ac:spMkLst>
        </pc:spChg>
      </pc:sldChg>
      <pc:sldChg chg="del">
        <pc:chgData name="Lore Van Dongen" userId="c3cdbfbc-877c-40f7-b58f-943bc0c011e2" providerId="ADAL" clId="{93678E3F-5FB8-45E6-B386-8D6B2EAA8925}" dt="2022-03-01T13:19:27.229" v="2172" actId="47"/>
        <pc:sldMkLst>
          <pc:docMk/>
          <pc:sldMk cId="1414682619" sldId="284"/>
        </pc:sldMkLst>
      </pc:sldChg>
      <pc:sldChg chg="del">
        <pc:chgData name="Lore Van Dongen" userId="c3cdbfbc-877c-40f7-b58f-943bc0c011e2" providerId="ADAL" clId="{93678E3F-5FB8-45E6-B386-8D6B2EAA8925}" dt="2022-03-01T13:19:36.301" v="2173" actId="47"/>
        <pc:sldMkLst>
          <pc:docMk/>
          <pc:sldMk cId="1903811288" sldId="286"/>
        </pc:sldMkLst>
      </pc:sldChg>
      <pc:sldChg chg="del">
        <pc:chgData name="Lore Van Dongen" userId="c3cdbfbc-877c-40f7-b58f-943bc0c011e2" providerId="ADAL" clId="{93678E3F-5FB8-45E6-B386-8D6B2EAA8925}" dt="2022-03-01T13:19:37.974" v="2174" actId="47"/>
        <pc:sldMkLst>
          <pc:docMk/>
          <pc:sldMk cId="4279383580" sldId="287"/>
        </pc:sldMkLst>
      </pc:sldChg>
      <pc:sldChg chg="del">
        <pc:chgData name="Lore Van Dongen" userId="c3cdbfbc-877c-40f7-b58f-943bc0c011e2" providerId="ADAL" clId="{93678E3F-5FB8-45E6-B386-8D6B2EAA8925}" dt="2022-03-01T13:19:42.636" v="2175" actId="47"/>
        <pc:sldMkLst>
          <pc:docMk/>
          <pc:sldMk cId="2897028430" sldId="288"/>
        </pc:sldMkLst>
      </pc:sldChg>
      <pc:sldChg chg="modSp mod">
        <pc:chgData name="Lore Van Dongen" userId="c3cdbfbc-877c-40f7-b58f-943bc0c011e2" providerId="ADAL" clId="{93678E3F-5FB8-45E6-B386-8D6B2EAA8925}" dt="2022-03-01T13:19:51.732" v="2176"/>
        <pc:sldMkLst>
          <pc:docMk/>
          <pc:sldMk cId="2369939808" sldId="289"/>
        </pc:sldMkLst>
        <pc:spChg chg="mod">
          <ac:chgData name="Lore Van Dongen" userId="c3cdbfbc-877c-40f7-b58f-943bc0c011e2" providerId="ADAL" clId="{93678E3F-5FB8-45E6-B386-8D6B2EAA8925}" dt="2022-03-01T13:19:51.732" v="2176"/>
          <ac:spMkLst>
            <pc:docMk/>
            <pc:sldMk cId="2369939808" sldId="289"/>
            <ac:spMk id="3" creationId="{A489F978-54E9-4B35-897E-E1F658FE1E84}"/>
          </ac:spMkLst>
        </pc:spChg>
      </pc:sldChg>
      <pc:sldChg chg="modSp mod ord">
        <pc:chgData name="Lore Van Dongen" userId="c3cdbfbc-877c-40f7-b58f-943bc0c011e2" providerId="ADAL" clId="{93678E3F-5FB8-45E6-B386-8D6B2EAA8925}" dt="2022-03-14T14:18:50.887" v="2312"/>
        <pc:sldMkLst>
          <pc:docMk/>
          <pc:sldMk cId="2550957510" sldId="290"/>
        </pc:sldMkLst>
        <pc:spChg chg="mod">
          <ac:chgData name="Lore Van Dongen" userId="c3cdbfbc-877c-40f7-b58f-943bc0c011e2" providerId="ADAL" clId="{93678E3F-5FB8-45E6-B386-8D6B2EAA8925}" dt="2022-03-01T13:01:55.008" v="594" actId="313"/>
          <ac:spMkLst>
            <pc:docMk/>
            <pc:sldMk cId="2550957510" sldId="290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01T13:08:25.844" v="1198" actId="255"/>
          <ac:spMkLst>
            <pc:docMk/>
            <pc:sldMk cId="2550957510" sldId="290"/>
            <ac:spMk id="3" creationId="{00000000-0000-0000-0000-000000000000}"/>
          </ac:spMkLst>
        </pc:spChg>
      </pc:sldChg>
      <pc:sldChg chg="modSp add mod">
        <pc:chgData name="Lore Van Dongen" userId="c3cdbfbc-877c-40f7-b58f-943bc0c011e2" providerId="ADAL" clId="{93678E3F-5FB8-45E6-B386-8D6B2EAA8925}" dt="2022-03-01T13:22:01.598" v="2271"/>
        <pc:sldMkLst>
          <pc:docMk/>
          <pc:sldMk cId="22355220" sldId="291"/>
        </pc:sldMkLst>
        <pc:spChg chg="mod">
          <ac:chgData name="Lore Van Dongen" userId="c3cdbfbc-877c-40f7-b58f-943bc0c011e2" providerId="ADAL" clId="{93678E3F-5FB8-45E6-B386-8D6B2EAA8925}" dt="2022-03-01T13:22:01.598" v="2271"/>
          <ac:spMkLst>
            <pc:docMk/>
            <pc:sldMk cId="22355220" sldId="291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01T13:08:43.319" v="1203" actId="255"/>
          <ac:spMkLst>
            <pc:docMk/>
            <pc:sldMk cId="22355220" sldId="291"/>
            <ac:spMk id="3" creationId="{00000000-0000-0000-0000-000000000000}"/>
          </ac:spMkLst>
        </pc:spChg>
      </pc:sldChg>
      <pc:sldChg chg="modSp add mod">
        <pc:chgData name="Lore Van Dongen" userId="c3cdbfbc-877c-40f7-b58f-943bc0c011e2" providerId="ADAL" clId="{93678E3F-5FB8-45E6-B386-8D6B2EAA8925}" dt="2022-03-14T15:20:17.992" v="2911" actId="6549"/>
        <pc:sldMkLst>
          <pc:docMk/>
          <pc:sldMk cId="3632922511" sldId="292"/>
        </pc:sldMkLst>
        <pc:spChg chg="mod">
          <ac:chgData name="Lore Van Dongen" userId="c3cdbfbc-877c-40f7-b58f-943bc0c011e2" providerId="ADAL" clId="{93678E3F-5FB8-45E6-B386-8D6B2EAA8925}" dt="2022-03-01T13:21:57.087" v="2270"/>
          <ac:spMkLst>
            <pc:docMk/>
            <pc:sldMk cId="3632922511" sldId="292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14T15:20:17.992" v="2911" actId="6549"/>
          <ac:spMkLst>
            <pc:docMk/>
            <pc:sldMk cId="3632922511" sldId="292"/>
            <ac:spMk id="3" creationId="{00000000-0000-0000-0000-000000000000}"/>
          </ac:spMkLst>
        </pc:spChg>
      </pc:sldChg>
      <pc:sldChg chg="addSp modSp add mod">
        <pc:chgData name="Lore Van Dongen" userId="c3cdbfbc-877c-40f7-b58f-943bc0c011e2" providerId="ADAL" clId="{93678E3F-5FB8-45E6-B386-8D6B2EAA8925}" dt="2022-03-14T15:16:12.928" v="2791" actId="27636"/>
        <pc:sldMkLst>
          <pc:docMk/>
          <pc:sldMk cId="189094412" sldId="293"/>
        </pc:sldMkLst>
        <pc:spChg chg="mod">
          <ac:chgData name="Lore Van Dongen" userId="c3cdbfbc-877c-40f7-b58f-943bc0c011e2" providerId="ADAL" clId="{93678E3F-5FB8-45E6-B386-8D6B2EAA8925}" dt="2022-03-01T13:21:50.285" v="2269" actId="20577"/>
          <ac:spMkLst>
            <pc:docMk/>
            <pc:sldMk cId="189094412" sldId="293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14T15:16:04.425" v="2789" actId="27636"/>
          <ac:spMkLst>
            <pc:docMk/>
            <pc:sldMk cId="189094412" sldId="293"/>
            <ac:spMk id="3" creationId="{00000000-0000-0000-0000-000000000000}"/>
          </ac:spMkLst>
        </pc:spChg>
        <pc:spChg chg="add mod">
          <ac:chgData name="Lore Van Dongen" userId="c3cdbfbc-877c-40f7-b58f-943bc0c011e2" providerId="ADAL" clId="{93678E3F-5FB8-45E6-B386-8D6B2EAA8925}" dt="2022-03-14T15:16:12.928" v="2791" actId="27636"/>
          <ac:spMkLst>
            <pc:docMk/>
            <pc:sldMk cId="189094412" sldId="293"/>
            <ac:spMk id="5" creationId="{B932092F-EA2A-4F39-9EA9-5D8FB82D1EF4}"/>
          </ac:spMkLst>
        </pc:spChg>
      </pc:sldChg>
      <pc:sldChg chg="modSp add mod">
        <pc:chgData name="Lore Van Dongen" userId="c3cdbfbc-877c-40f7-b58f-943bc0c011e2" providerId="ADAL" clId="{93678E3F-5FB8-45E6-B386-8D6B2EAA8925}" dt="2022-03-14T14:27:21.493" v="2641" actId="27636"/>
        <pc:sldMkLst>
          <pc:docMk/>
          <pc:sldMk cId="1309792974" sldId="294"/>
        </pc:sldMkLst>
        <pc:spChg chg="mod">
          <ac:chgData name="Lore Van Dongen" userId="c3cdbfbc-877c-40f7-b58f-943bc0c011e2" providerId="ADAL" clId="{93678E3F-5FB8-45E6-B386-8D6B2EAA8925}" dt="2022-03-14T14:19:11.003" v="2334" actId="20577"/>
          <ac:spMkLst>
            <pc:docMk/>
            <pc:sldMk cId="1309792974" sldId="294"/>
            <ac:spMk id="2" creationId="{00000000-0000-0000-0000-000000000000}"/>
          </ac:spMkLst>
        </pc:spChg>
        <pc:spChg chg="mod">
          <ac:chgData name="Lore Van Dongen" userId="c3cdbfbc-877c-40f7-b58f-943bc0c011e2" providerId="ADAL" clId="{93678E3F-5FB8-45E6-B386-8D6B2EAA8925}" dt="2022-03-14T14:27:21.493" v="2641" actId="27636"/>
          <ac:spMkLst>
            <pc:docMk/>
            <pc:sldMk cId="1309792974" sldId="294"/>
            <ac:spMk id="3" creationId="{00000000-0000-0000-0000-000000000000}"/>
          </ac:spMkLst>
        </pc:spChg>
      </pc:sldChg>
      <pc:sldChg chg="addSp delSp modSp add mod">
        <pc:chgData name="Lore Van Dongen" userId="c3cdbfbc-877c-40f7-b58f-943bc0c011e2" providerId="ADAL" clId="{93678E3F-5FB8-45E6-B386-8D6B2EAA8925}" dt="2022-03-14T15:24:26.019" v="3100" actId="122"/>
        <pc:sldMkLst>
          <pc:docMk/>
          <pc:sldMk cId="3829543458" sldId="295"/>
        </pc:sldMkLst>
        <pc:spChg chg="mod">
          <ac:chgData name="Lore Van Dongen" userId="c3cdbfbc-877c-40f7-b58f-943bc0c011e2" providerId="ADAL" clId="{93678E3F-5FB8-45E6-B386-8D6B2EAA8925}" dt="2022-03-14T15:23:41.256" v="3086" actId="20577"/>
          <ac:spMkLst>
            <pc:docMk/>
            <pc:sldMk cId="3829543458" sldId="295"/>
            <ac:spMk id="2" creationId="{00000000-0000-0000-0000-000000000000}"/>
          </ac:spMkLst>
        </pc:spChg>
        <pc:spChg chg="del">
          <ac:chgData name="Lore Van Dongen" userId="c3cdbfbc-877c-40f7-b58f-943bc0c011e2" providerId="ADAL" clId="{93678E3F-5FB8-45E6-B386-8D6B2EAA8925}" dt="2022-03-14T15:17:00.950" v="2818" actId="478"/>
          <ac:spMkLst>
            <pc:docMk/>
            <pc:sldMk cId="3829543458" sldId="295"/>
            <ac:spMk id="3" creationId="{00000000-0000-0000-0000-000000000000}"/>
          </ac:spMkLst>
        </pc:spChg>
        <pc:spChg chg="add del mod">
          <ac:chgData name="Lore Van Dongen" userId="c3cdbfbc-877c-40f7-b58f-943bc0c011e2" providerId="ADAL" clId="{93678E3F-5FB8-45E6-B386-8D6B2EAA8925}" dt="2022-03-14T15:17:52.914" v="2828" actId="478"/>
          <ac:spMkLst>
            <pc:docMk/>
            <pc:sldMk cId="3829543458" sldId="295"/>
            <ac:spMk id="6" creationId="{F05DA453-A9C2-47EA-8334-5AEF3B9927D2}"/>
          </ac:spMkLst>
        </pc:spChg>
        <pc:spChg chg="add mod">
          <ac:chgData name="Lore Van Dongen" userId="c3cdbfbc-877c-40f7-b58f-943bc0c011e2" providerId="ADAL" clId="{93678E3F-5FB8-45E6-B386-8D6B2EAA8925}" dt="2022-03-14T15:23:23.924" v="3083" actId="20577"/>
          <ac:spMkLst>
            <pc:docMk/>
            <pc:sldMk cId="3829543458" sldId="295"/>
            <ac:spMk id="9" creationId="{3EFF46F1-7301-41F2-9B43-386039379406}"/>
          </ac:spMkLst>
        </pc:spChg>
        <pc:spChg chg="add mod">
          <ac:chgData name="Lore Van Dongen" userId="c3cdbfbc-877c-40f7-b58f-943bc0c011e2" providerId="ADAL" clId="{93678E3F-5FB8-45E6-B386-8D6B2EAA8925}" dt="2022-03-14T15:24:26.019" v="3100" actId="122"/>
          <ac:spMkLst>
            <pc:docMk/>
            <pc:sldMk cId="3829543458" sldId="295"/>
            <ac:spMk id="10" creationId="{5B8278BC-D35F-40BE-B13F-D422E6D81406}"/>
          </ac:spMkLst>
        </pc:spChg>
        <pc:graphicFrameChg chg="add del">
          <ac:chgData name="Lore Van Dongen" userId="c3cdbfbc-877c-40f7-b58f-943bc0c011e2" providerId="ADAL" clId="{93678E3F-5FB8-45E6-B386-8D6B2EAA8925}" dt="2022-03-14T15:17:17.349" v="2820" actId="478"/>
          <ac:graphicFrameMkLst>
            <pc:docMk/>
            <pc:sldMk cId="3829543458" sldId="295"/>
            <ac:graphicFrameMk id="7" creationId="{DF1BD9A0-3830-462E-8D52-BF5916407FF5}"/>
          </ac:graphicFrameMkLst>
        </pc:graphicFrameChg>
        <pc:graphicFrameChg chg="add mod modGraphic">
          <ac:chgData name="Lore Van Dongen" userId="c3cdbfbc-877c-40f7-b58f-943bc0c011e2" providerId="ADAL" clId="{93678E3F-5FB8-45E6-B386-8D6B2EAA8925}" dt="2022-03-14T15:22:59.792" v="3048" actId="207"/>
          <ac:graphicFrameMkLst>
            <pc:docMk/>
            <pc:sldMk cId="3829543458" sldId="295"/>
            <ac:graphicFrameMk id="8" creationId="{63ABF65B-F323-4039-8350-417BE4532BD2}"/>
          </ac:graphicFrameMkLst>
        </pc:graphicFrameChg>
      </pc:sldChg>
      <pc:sldChg chg="modSp add mod">
        <pc:chgData name="Lore Van Dongen" userId="c3cdbfbc-877c-40f7-b58f-943bc0c011e2" providerId="ADAL" clId="{93678E3F-5FB8-45E6-B386-8D6B2EAA8925}" dt="2022-03-14T15:24:50.218" v="3108" actId="27636"/>
        <pc:sldMkLst>
          <pc:docMk/>
          <pc:sldMk cId="1495642528" sldId="296"/>
        </pc:sldMkLst>
        <pc:spChg chg="mod">
          <ac:chgData name="Lore Van Dongen" userId="c3cdbfbc-877c-40f7-b58f-943bc0c011e2" providerId="ADAL" clId="{93678E3F-5FB8-45E6-B386-8D6B2EAA8925}" dt="2022-03-14T15:24:50.218" v="3108" actId="27636"/>
          <ac:spMkLst>
            <pc:docMk/>
            <pc:sldMk cId="1495642528" sldId="296"/>
            <ac:spMk id="9" creationId="{3EFF46F1-7301-41F2-9B43-386039379406}"/>
          </ac:spMkLst>
        </pc:spChg>
      </pc:sldChg>
      <pc:sldChg chg="add del">
        <pc:chgData name="Lore Van Dongen" userId="c3cdbfbc-877c-40f7-b58f-943bc0c011e2" providerId="ADAL" clId="{93678E3F-5FB8-45E6-B386-8D6B2EAA8925}" dt="2022-03-14T15:24:22.199" v="3099" actId="47"/>
        <pc:sldMkLst>
          <pc:docMk/>
          <pc:sldMk cId="3045182878" sldId="296"/>
        </pc:sldMkLst>
      </pc:sldChg>
      <pc:sldChg chg="modSp add mod">
        <pc:chgData name="Lore Van Dongen" userId="c3cdbfbc-877c-40f7-b58f-943bc0c011e2" providerId="ADAL" clId="{93678E3F-5FB8-45E6-B386-8D6B2EAA8925}" dt="2022-03-14T15:25:01.292" v="3110" actId="27636"/>
        <pc:sldMkLst>
          <pc:docMk/>
          <pc:sldMk cId="2071010394" sldId="297"/>
        </pc:sldMkLst>
        <pc:spChg chg="mod">
          <ac:chgData name="Lore Van Dongen" userId="c3cdbfbc-877c-40f7-b58f-943bc0c011e2" providerId="ADAL" clId="{93678E3F-5FB8-45E6-B386-8D6B2EAA8925}" dt="2022-03-14T15:25:01.292" v="3110" actId="27636"/>
          <ac:spMkLst>
            <pc:docMk/>
            <pc:sldMk cId="2071010394" sldId="297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5:12.908" v="3112" actId="27636"/>
        <pc:sldMkLst>
          <pc:docMk/>
          <pc:sldMk cId="2487963091" sldId="298"/>
        </pc:sldMkLst>
        <pc:spChg chg="mod">
          <ac:chgData name="Lore Van Dongen" userId="c3cdbfbc-877c-40f7-b58f-943bc0c011e2" providerId="ADAL" clId="{93678E3F-5FB8-45E6-B386-8D6B2EAA8925}" dt="2022-03-14T15:25:12.908" v="3112" actId="27636"/>
          <ac:spMkLst>
            <pc:docMk/>
            <pc:sldMk cId="2487963091" sldId="298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5:26.650" v="3114" actId="27636"/>
        <pc:sldMkLst>
          <pc:docMk/>
          <pc:sldMk cId="2821721880" sldId="299"/>
        </pc:sldMkLst>
        <pc:spChg chg="mod">
          <ac:chgData name="Lore Van Dongen" userId="c3cdbfbc-877c-40f7-b58f-943bc0c011e2" providerId="ADAL" clId="{93678E3F-5FB8-45E6-B386-8D6B2EAA8925}" dt="2022-03-14T15:25:26.650" v="3114" actId="27636"/>
          <ac:spMkLst>
            <pc:docMk/>
            <pc:sldMk cId="2821721880" sldId="299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6:06.972" v="3124" actId="27636"/>
        <pc:sldMkLst>
          <pc:docMk/>
          <pc:sldMk cId="3575572309" sldId="300"/>
        </pc:sldMkLst>
        <pc:spChg chg="mod">
          <ac:chgData name="Lore Van Dongen" userId="c3cdbfbc-877c-40f7-b58f-943bc0c011e2" providerId="ADAL" clId="{93678E3F-5FB8-45E6-B386-8D6B2EAA8925}" dt="2022-03-14T15:26:06.972" v="3124" actId="27636"/>
          <ac:spMkLst>
            <pc:docMk/>
            <pc:sldMk cId="3575572309" sldId="300"/>
            <ac:spMk id="9" creationId="{3EFF46F1-7301-41F2-9B43-386039379406}"/>
          </ac:spMkLst>
        </pc:spChg>
        <pc:spChg chg="mod">
          <ac:chgData name="Lore Van Dongen" userId="c3cdbfbc-877c-40f7-b58f-943bc0c011e2" providerId="ADAL" clId="{93678E3F-5FB8-45E6-B386-8D6B2EAA8925}" dt="2022-03-14T15:25:38.634" v="3116" actId="20577"/>
          <ac:spMkLst>
            <pc:docMk/>
            <pc:sldMk cId="3575572309" sldId="300"/>
            <ac:spMk id="10" creationId="{5B8278BC-D35F-40BE-B13F-D422E6D81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6:18.534" v="3126" actId="27636"/>
        <pc:sldMkLst>
          <pc:docMk/>
          <pc:sldMk cId="1469445697" sldId="301"/>
        </pc:sldMkLst>
        <pc:spChg chg="mod">
          <ac:chgData name="Lore Van Dongen" userId="c3cdbfbc-877c-40f7-b58f-943bc0c011e2" providerId="ADAL" clId="{93678E3F-5FB8-45E6-B386-8D6B2EAA8925}" dt="2022-03-14T15:26:18.534" v="3126" actId="27636"/>
          <ac:spMkLst>
            <pc:docMk/>
            <pc:sldMk cId="1469445697" sldId="301"/>
            <ac:spMk id="9" creationId="{3EFF46F1-7301-41F2-9B43-386039379406}"/>
          </ac:spMkLst>
        </pc:spChg>
      </pc:sldChg>
      <pc:sldChg chg="add del">
        <pc:chgData name="Lore Van Dongen" userId="c3cdbfbc-877c-40f7-b58f-943bc0c011e2" providerId="ADAL" clId="{93678E3F-5FB8-45E6-B386-8D6B2EAA8925}" dt="2022-03-14T15:25:42.766" v="3117" actId="47"/>
        <pc:sldMkLst>
          <pc:docMk/>
          <pc:sldMk cId="2041833744" sldId="301"/>
        </pc:sldMkLst>
      </pc:sldChg>
      <pc:sldChg chg="modSp add mod">
        <pc:chgData name="Lore Van Dongen" userId="c3cdbfbc-877c-40f7-b58f-943bc0c011e2" providerId="ADAL" clId="{93678E3F-5FB8-45E6-B386-8D6B2EAA8925}" dt="2022-03-14T15:26:33.525" v="3128" actId="27636"/>
        <pc:sldMkLst>
          <pc:docMk/>
          <pc:sldMk cId="1599754450" sldId="302"/>
        </pc:sldMkLst>
        <pc:spChg chg="mod">
          <ac:chgData name="Lore Van Dongen" userId="c3cdbfbc-877c-40f7-b58f-943bc0c011e2" providerId="ADAL" clId="{93678E3F-5FB8-45E6-B386-8D6B2EAA8925}" dt="2022-03-14T15:26:33.525" v="3128" actId="27636"/>
          <ac:spMkLst>
            <pc:docMk/>
            <pc:sldMk cId="1599754450" sldId="302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6:50.938" v="3130" actId="27636"/>
        <pc:sldMkLst>
          <pc:docMk/>
          <pc:sldMk cId="788031342" sldId="303"/>
        </pc:sldMkLst>
        <pc:spChg chg="mod">
          <ac:chgData name="Lore Van Dongen" userId="c3cdbfbc-877c-40f7-b58f-943bc0c011e2" providerId="ADAL" clId="{93678E3F-5FB8-45E6-B386-8D6B2EAA8925}" dt="2022-03-14T15:26:50.938" v="3130" actId="27636"/>
          <ac:spMkLst>
            <pc:docMk/>
            <pc:sldMk cId="788031342" sldId="303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7:02.497" v="3132" actId="27636"/>
        <pc:sldMkLst>
          <pc:docMk/>
          <pc:sldMk cId="948920031" sldId="304"/>
        </pc:sldMkLst>
        <pc:spChg chg="mod">
          <ac:chgData name="Lore Van Dongen" userId="c3cdbfbc-877c-40f7-b58f-943bc0c011e2" providerId="ADAL" clId="{93678E3F-5FB8-45E6-B386-8D6B2EAA8925}" dt="2022-03-14T15:27:02.497" v="3132" actId="27636"/>
          <ac:spMkLst>
            <pc:docMk/>
            <pc:sldMk cId="948920031" sldId="304"/>
            <ac:spMk id="9" creationId="{3EFF46F1-7301-41F2-9B43-386039379406}"/>
          </ac:spMkLst>
        </pc:spChg>
      </pc:sldChg>
      <pc:sldChg chg="modSp add mod">
        <pc:chgData name="Lore Van Dongen" userId="c3cdbfbc-877c-40f7-b58f-943bc0c011e2" providerId="ADAL" clId="{93678E3F-5FB8-45E6-B386-8D6B2EAA8925}" dt="2022-03-14T15:27:16.289" v="3134" actId="27636"/>
        <pc:sldMkLst>
          <pc:docMk/>
          <pc:sldMk cId="2904765884" sldId="305"/>
        </pc:sldMkLst>
        <pc:spChg chg="mod">
          <ac:chgData name="Lore Van Dongen" userId="c3cdbfbc-877c-40f7-b58f-943bc0c011e2" providerId="ADAL" clId="{93678E3F-5FB8-45E6-B386-8D6B2EAA8925}" dt="2022-03-14T15:27:16.289" v="3134" actId="27636"/>
          <ac:spMkLst>
            <pc:docMk/>
            <pc:sldMk cId="2904765884" sldId="305"/>
            <ac:spMk id="9" creationId="{3EFF46F1-7301-41F2-9B43-386039379406}"/>
          </ac:spMkLst>
        </pc:spChg>
      </pc:sldChg>
      <pc:sldChg chg="modSp new mod">
        <pc:chgData name="Lore Van Dongen" userId="c3cdbfbc-877c-40f7-b58f-943bc0c011e2" providerId="ADAL" clId="{93678E3F-5FB8-45E6-B386-8D6B2EAA8925}" dt="2022-03-14T15:28:08.446" v="3160" actId="20577"/>
        <pc:sldMkLst>
          <pc:docMk/>
          <pc:sldMk cId="4117718112" sldId="306"/>
        </pc:sldMkLst>
        <pc:spChg chg="mod">
          <ac:chgData name="Lore Van Dongen" userId="c3cdbfbc-877c-40f7-b58f-943bc0c011e2" providerId="ADAL" clId="{93678E3F-5FB8-45E6-B386-8D6B2EAA8925}" dt="2022-03-14T15:28:08.446" v="3160" actId="20577"/>
          <ac:spMkLst>
            <pc:docMk/>
            <pc:sldMk cId="4117718112" sldId="306"/>
            <ac:spMk id="2" creationId="{682A48A9-73B8-4D4E-A714-D07C95FE4CC8}"/>
          </ac:spMkLst>
        </pc:spChg>
      </pc:sldChg>
      <pc:sldChg chg="modSp add mod ord">
        <pc:chgData name="Lore Van Dongen" userId="c3cdbfbc-877c-40f7-b58f-943bc0c011e2" providerId="ADAL" clId="{93678E3F-5FB8-45E6-B386-8D6B2EAA8925}" dt="2022-03-14T15:28:24.679" v="3165" actId="20577"/>
        <pc:sldMkLst>
          <pc:docMk/>
          <pc:sldMk cId="4140007581" sldId="307"/>
        </pc:sldMkLst>
        <pc:spChg chg="mod">
          <ac:chgData name="Lore Van Dongen" userId="c3cdbfbc-877c-40f7-b58f-943bc0c011e2" providerId="ADAL" clId="{93678E3F-5FB8-45E6-B386-8D6B2EAA8925}" dt="2022-03-14T15:28:24.679" v="3165" actId="20577"/>
          <ac:spMkLst>
            <pc:docMk/>
            <pc:sldMk cId="4140007581" sldId="307"/>
            <ac:spMk id="2" creationId="{682A48A9-73B8-4D4E-A714-D07C95FE4CC8}"/>
          </ac:spMkLst>
        </pc:spChg>
      </pc:sldChg>
    </pc:docChg>
  </pc:docChgLst>
  <pc:docChgLst>
    <pc:chgData name="Gastgebruiker" userId="S::urn:spo:anon#f091cc7885f92217146b02a00ea625a97119a8741444b2b33e4dd03663a45598::" providerId="AD" clId="Web-{1A64A324-4DD8-1AE4-ABA0-2BB5174CC0DD}"/>
    <pc:docChg chg="addSld delSld modSld modSection">
      <pc:chgData name="Gastgebruiker" userId="S::urn:spo:anon#f091cc7885f92217146b02a00ea625a97119a8741444b2b33e4dd03663a45598::" providerId="AD" clId="Web-{1A64A324-4DD8-1AE4-ABA0-2BB5174CC0DD}" dt="2022-06-16T14:34:17.243" v="158" actId="14100"/>
      <pc:docMkLst>
        <pc:docMk/>
      </pc:docMkLst>
      <pc:sldChg chg="addSp delSp modSp">
        <pc:chgData name="Gastgebruiker" userId="S::urn:spo:anon#f091cc7885f92217146b02a00ea625a97119a8741444b2b33e4dd03663a45598::" providerId="AD" clId="Web-{1A64A324-4DD8-1AE4-ABA0-2BB5174CC0DD}" dt="2022-06-16T14:33:33.726" v="125" actId="20577"/>
        <pc:sldMkLst>
          <pc:docMk/>
          <pc:sldMk cId="3527274246" sldId="293"/>
        </pc:sldMkLst>
        <pc:spChg chg="mod">
          <ac:chgData name="Gastgebruiker" userId="S::urn:spo:anon#f091cc7885f92217146b02a00ea625a97119a8741444b2b33e4dd03663a45598::" providerId="AD" clId="Web-{1A64A324-4DD8-1AE4-ABA0-2BB5174CC0DD}" dt="2022-06-16T14:33:33.726" v="125" actId="20577"/>
          <ac:spMkLst>
            <pc:docMk/>
            <pc:sldMk cId="3527274246" sldId="293"/>
            <ac:spMk id="3" creationId="{DE84B0AE-0CFF-4C8A-A72C-F1245A3E4BE7}"/>
          </ac:spMkLst>
        </pc:spChg>
        <pc:spChg chg="add del mod">
          <ac:chgData name="Gastgebruiker" userId="S::urn:spo:anon#f091cc7885f92217146b02a00ea625a97119a8741444b2b33e4dd03663a45598::" providerId="AD" clId="Web-{1A64A324-4DD8-1AE4-ABA0-2BB5174CC0DD}" dt="2022-06-16T14:24:38.275" v="15"/>
          <ac:spMkLst>
            <pc:docMk/>
            <pc:sldMk cId="3527274246" sldId="293"/>
            <ac:spMk id="8" creationId="{DE8D80C9-D461-539F-A289-50CD44CEEAE6}"/>
          </ac:spMkLst>
        </pc:spChg>
        <pc:spChg chg="add del mod">
          <ac:chgData name="Gastgebruiker" userId="S::urn:spo:anon#f091cc7885f92217146b02a00ea625a97119a8741444b2b33e4dd03663a45598::" providerId="AD" clId="Web-{1A64A324-4DD8-1AE4-ABA0-2BB5174CC0DD}" dt="2022-06-16T14:24:30.603" v="13"/>
          <ac:spMkLst>
            <pc:docMk/>
            <pc:sldMk cId="3527274246" sldId="293"/>
            <ac:spMk id="9" creationId="{E4432A40-B47F-4D3A-C784-1226BBD26600}"/>
          </ac:spMkLst>
        </pc:spChg>
        <pc:spChg chg="add del">
          <ac:chgData name="Gastgebruiker" userId="S::urn:spo:anon#f091cc7885f92217146b02a00ea625a97119a8741444b2b33e4dd03663a45598::" providerId="AD" clId="Web-{1A64A324-4DD8-1AE4-ABA0-2BB5174CC0DD}" dt="2022-06-16T14:24:43.462" v="17"/>
          <ac:spMkLst>
            <pc:docMk/>
            <pc:sldMk cId="3527274246" sldId="293"/>
            <ac:spMk id="10" creationId="{EA9542ED-EA34-E339-DB41-DD2684050116}"/>
          </ac:spMkLst>
        </pc:spChg>
      </pc:sldChg>
      <pc:sldChg chg="addSp delSp modSp new">
        <pc:chgData name="Gastgebruiker" userId="S::urn:spo:anon#f091cc7885f92217146b02a00ea625a97119a8741444b2b33e4dd03663a45598::" providerId="AD" clId="Web-{1A64A324-4DD8-1AE4-ABA0-2BB5174CC0DD}" dt="2022-06-16T14:34:17.243" v="158" actId="14100"/>
        <pc:sldMkLst>
          <pc:docMk/>
          <pc:sldMk cId="3101633453" sldId="319"/>
        </pc:sldMkLst>
        <pc:spChg chg="mod">
          <ac:chgData name="Gastgebruiker" userId="S::urn:spo:anon#f091cc7885f92217146b02a00ea625a97119a8741444b2b33e4dd03663a45598::" providerId="AD" clId="Web-{1A64A324-4DD8-1AE4-ABA0-2BB5174CC0DD}" dt="2022-06-16T14:26:18.168" v="22" actId="20577"/>
          <ac:spMkLst>
            <pc:docMk/>
            <pc:sldMk cId="3101633453" sldId="319"/>
            <ac:spMk id="2" creationId="{CBCA923F-8181-1572-E6C5-8390E5065C04}"/>
          </ac:spMkLst>
        </pc:spChg>
        <pc:spChg chg="del mod">
          <ac:chgData name="Gastgebruiker" userId="S::urn:spo:anon#f091cc7885f92217146b02a00ea625a97119a8741444b2b33e4dd03663a45598::" providerId="AD" clId="Web-{1A64A324-4DD8-1AE4-ABA0-2BB5174CC0DD}" dt="2022-06-16T14:26:30.653" v="24"/>
          <ac:spMkLst>
            <pc:docMk/>
            <pc:sldMk cId="3101633453" sldId="319"/>
            <ac:spMk id="3" creationId="{0685CBAE-4C51-FCB2-05D7-0ABF412EADC1}"/>
          </ac:spMkLst>
        </pc:spChg>
        <pc:spChg chg="mod">
          <ac:chgData name="Gastgebruiker" userId="S::urn:spo:anon#f091cc7885f92217146b02a00ea625a97119a8741444b2b33e4dd03663a45598::" providerId="AD" clId="Web-{1A64A324-4DD8-1AE4-ABA0-2BB5174CC0DD}" dt="2022-06-16T14:29:29.360" v="67" actId="1076"/>
          <ac:spMkLst>
            <pc:docMk/>
            <pc:sldMk cId="3101633453" sldId="319"/>
            <ac:spMk id="5" creationId="{1E04B688-4E61-8EE6-A721-5584A99E6FE0}"/>
          </ac:spMkLst>
        </pc:spChg>
        <pc:spChg chg="mod">
          <ac:chgData name="Gastgebruiker" userId="S::urn:spo:anon#f091cc7885f92217146b02a00ea625a97119a8741444b2b33e4dd03663a45598::" providerId="AD" clId="Web-{1A64A324-4DD8-1AE4-ABA0-2BB5174CC0DD}" dt="2022-06-16T14:30:47.612" v="87" actId="20577"/>
          <ac:spMkLst>
            <pc:docMk/>
            <pc:sldMk cId="3101633453" sldId="319"/>
            <ac:spMk id="7" creationId="{00AB8EB8-B1C1-0A90-DC88-15A1E29D981C}"/>
          </ac:spMkLst>
        </pc:spChg>
        <pc:spChg chg="mod">
          <ac:chgData name="Gastgebruiker" userId="S::urn:spo:anon#f091cc7885f92217146b02a00ea625a97119a8741444b2b33e4dd03663a45598::" providerId="AD" clId="Web-{1A64A324-4DD8-1AE4-ABA0-2BB5174CC0DD}" dt="2022-06-16T14:33:49.773" v="133" actId="20577"/>
          <ac:spMkLst>
            <pc:docMk/>
            <pc:sldMk cId="3101633453" sldId="319"/>
            <ac:spMk id="9" creationId="{877CFD51-8654-56E8-B68B-DF83AA3B7522}"/>
          </ac:spMkLst>
        </pc:spChg>
        <pc:spChg chg="add del">
          <ac:chgData name="Gastgebruiker" userId="S::urn:spo:anon#f091cc7885f92217146b02a00ea625a97119a8741444b2b33e4dd03663a45598::" providerId="AD" clId="Web-{1A64A324-4DD8-1AE4-ABA0-2BB5174CC0DD}" dt="2022-06-16T14:27:27.654" v="26"/>
          <ac:spMkLst>
            <pc:docMk/>
            <pc:sldMk cId="3101633453" sldId="319"/>
            <ac:spMk id="15" creationId="{256651EB-90CB-6C9B-F0D9-F6ECD9FF436A}"/>
          </ac:spMkLst>
        </pc:spChg>
        <pc:spChg chg="add mod">
          <ac:chgData name="Gastgebruiker" userId="S::urn:spo:anon#f091cc7885f92217146b02a00ea625a97119a8741444b2b33e4dd03663a45598::" providerId="AD" clId="Web-{1A64A324-4DD8-1AE4-ABA0-2BB5174CC0DD}" dt="2022-06-16T14:34:17.243" v="158" actId="14100"/>
          <ac:spMkLst>
            <pc:docMk/>
            <pc:sldMk cId="3101633453" sldId="319"/>
            <ac:spMk id="16" creationId="{A27ADCC3-6FB8-A2FC-E3D6-F53082BBF483}"/>
          </ac:spMkLst>
        </pc:spChg>
      </pc:sldChg>
      <pc:sldChg chg="new del">
        <pc:chgData name="Gastgebruiker" userId="S::urn:spo:anon#f091cc7885f92217146b02a00ea625a97119a8741444b2b33e4dd03663a45598::" providerId="AD" clId="Web-{1A64A324-4DD8-1AE4-ABA0-2BB5174CC0DD}" dt="2022-06-16T14:29:46.111" v="69"/>
        <pc:sldMkLst>
          <pc:docMk/>
          <pc:sldMk cId="895340191" sldId="320"/>
        </pc:sldMkLst>
      </pc:sldChg>
    </pc:docChg>
  </pc:docChgLst>
  <pc:docChgLst>
    <pc:chgData name="Zeno Nols | KeKi" userId="S::zeno.nols_keki.be#ext#@deambrassade805.onmicrosoft.com::37a6e788-2b6f-4982-a02f-b23a322472a9" providerId="AD" clId="Web-{F8F1949D-DDBD-4A56-89B8-1F37F7151B3D}"/>
    <pc:docChg chg="delSld modSld modSection">
      <pc:chgData name="Zeno Nols | KeKi" userId="S::zeno.nols_keki.be#ext#@deambrassade805.onmicrosoft.com::37a6e788-2b6f-4982-a02f-b23a322472a9" providerId="AD" clId="Web-{F8F1949D-DDBD-4A56-89B8-1F37F7151B3D}" dt="2023-09-19T07:34:02.607" v="10" actId="1076"/>
      <pc:docMkLst>
        <pc:docMk/>
      </pc:docMkLst>
      <pc:sldChg chg="addSp modSp">
        <pc:chgData name="Zeno Nols | KeKi" userId="S::zeno.nols_keki.be#ext#@deambrassade805.onmicrosoft.com::37a6e788-2b6f-4982-a02f-b23a322472a9" providerId="AD" clId="Web-{F8F1949D-DDBD-4A56-89B8-1F37F7151B3D}" dt="2023-09-19T07:34:02.607" v="10" actId="1076"/>
        <pc:sldMkLst>
          <pc:docMk/>
          <pc:sldMk cId="1191119332" sldId="353"/>
        </pc:sldMkLst>
        <pc:spChg chg="mod">
          <ac:chgData name="Zeno Nols | KeKi" userId="S::zeno.nols_keki.be#ext#@deambrassade805.onmicrosoft.com::37a6e788-2b6f-4982-a02f-b23a322472a9" providerId="AD" clId="Web-{F8F1949D-DDBD-4A56-89B8-1F37F7151B3D}" dt="2023-09-19T07:32:51.621" v="0" actId="20577"/>
          <ac:spMkLst>
            <pc:docMk/>
            <pc:sldMk cId="1191119332" sldId="353"/>
            <ac:spMk id="3" creationId="{DE84B0AE-0CFF-4C8A-A72C-F1245A3E4BE7}"/>
          </ac:spMkLst>
        </pc:spChg>
        <pc:graphicFrameChg chg="add mod modGraphic">
          <ac:chgData name="Zeno Nols | KeKi" userId="S::zeno.nols_keki.be#ext#@deambrassade805.onmicrosoft.com::37a6e788-2b6f-4982-a02f-b23a322472a9" providerId="AD" clId="Web-{F8F1949D-DDBD-4A56-89B8-1F37F7151B3D}" dt="2023-09-19T07:34:02.607" v="10" actId="1076"/>
          <ac:graphicFrameMkLst>
            <pc:docMk/>
            <pc:sldMk cId="1191119332" sldId="353"/>
            <ac:graphicFrameMk id="6" creationId="{880EDC83-1E6B-0205-2EF0-D219A45282BD}"/>
          </ac:graphicFrameMkLst>
        </pc:graphicFrameChg>
      </pc:sldChg>
      <pc:sldChg chg="del">
        <pc:chgData name="Zeno Nols | KeKi" userId="S::zeno.nols_keki.be#ext#@deambrassade805.onmicrosoft.com::37a6e788-2b6f-4982-a02f-b23a322472a9" providerId="AD" clId="Web-{F8F1949D-DDBD-4A56-89B8-1F37F7151B3D}" dt="2023-09-19T07:33:00.230" v="2"/>
        <pc:sldMkLst>
          <pc:docMk/>
          <pc:sldMk cId="2201368165" sldId="368"/>
        </pc:sldMkLst>
      </pc:sldChg>
    </pc:docChg>
  </pc:docChgLst>
  <pc:docChgLst>
    <pc:chgData name="Tina Schuermans" userId="S::tina.schuermans@ambrassade.be::7fabdca3-5dad-46cf-becd-15cf68f67b6f" providerId="AD" clId="Web-{0A0A7239-B2EB-4432-8475-A3F3E922C8A9}"/>
    <pc:docChg chg="addSld modSld sldOrd modSection">
      <pc:chgData name="Tina Schuermans" userId="S::tina.schuermans@ambrassade.be::7fabdca3-5dad-46cf-becd-15cf68f67b6f" providerId="AD" clId="Web-{0A0A7239-B2EB-4432-8475-A3F3E922C8A9}" dt="2022-06-16T12:59:05.667" v="170" actId="14100"/>
      <pc:docMkLst>
        <pc:docMk/>
      </pc:docMkLst>
      <pc:sldChg chg="addSp modSp add ord replId">
        <pc:chgData name="Tina Schuermans" userId="S::tina.schuermans@ambrassade.be::7fabdca3-5dad-46cf-becd-15cf68f67b6f" providerId="AD" clId="Web-{0A0A7239-B2EB-4432-8475-A3F3E922C8A9}" dt="2022-06-16T12:59:05.667" v="170" actId="14100"/>
        <pc:sldMkLst>
          <pc:docMk/>
          <pc:sldMk cId="1365001521" sldId="318"/>
        </pc:sldMkLst>
        <pc:spChg chg="mod">
          <ac:chgData name="Tina Schuermans" userId="S::tina.schuermans@ambrassade.be::7fabdca3-5dad-46cf-becd-15cf68f67b6f" providerId="AD" clId="Web-{0A0A7239-B2EB-4432-8475-A3F3E922C8A9}" dt="2022-06-16T12:58:46.854" v="167" actId="1076"/>
          <ac:spMkLst>
            <pc:docMk/>
            <pc:sldMk cId="1365001521" sldId="318"/>
            <ac:spMk id="2" creationId="{A74E9420-7BC7-4575-8E8F-80D65D354723}"/>
          </ac:spMkLst>
        </pc:spChg>
        <pc:spChg chg="mod">
          <ac:chgData name="Tina Schuermans" userId="S::tina.schuermans@ambrassade.be::7fabdca3-5dad-46cf-becd-15cf68f67b6f" providerId="AD" clId="Web-{0A0A7239-B2EB-4432-8475-A3F3E922C8A9}" dt="2022-06-16T12:58:41.306" v="166" actId="1076"/>
          <ac:spMkLst>
            <pc:docMk/>
            <pc:sldMk cId="1365001521" sldId="318"/>
            <ac:spMk id="3" creationId="{DE84B0AE-0CFF-4C8A-A72C-F1245A3E4BE7}"/>
          </ac:spMkLst>
        </pc:spChg>
        <pc:picChg chg="add mod">
          <ac:chgData name="Tina Schuermans" userId="S::tina.schuermans@ambrassade.be::7fabdca3-5dad-46cf-becd-15cf68f67b6f" providerId="AD" clId="Web-{0A0A7239-B2EB-4432-8475-A3F3E922C8A9}" dt="2022-06-16T12:59:05.667" v="170" actId="14100"/>
          <ac:picMkLst>
            <pc:docMk/>
            <pc:sldMk cId="1365001521" sldId="318"/>
            <ac:picMk id="4" creationId="{422DB95A-69B7-A7B5-BB69-13FCE8E5C1C1}"/>
          </ac:picMkLst>
        </pc:picChg>
      </pc:sldChg>
    </pc:docChg>
  </pc:docChgLst>
  <pc:docChgLst>
    <pc:chgData name="Marte Ingels" userId="e2dabeff-2735-4f02-ba8d-63c9940c3157" providerId="ADAL" clId="{B6E1CEA5-EED6-4FEE-9D96-D1295E7F7FD2}"/>
    <pc:docChg chg="custSel modSld">
      <pc:chgData name="Marte Ingels" userId="e2dabeff-2735-4f02-ba8d-63c9940c3157" providerId="ADAL" clId="{B6E1CEA5-EED6-4FEE-9D96-D1295E7F7FD2}" dt="2023-09-25T13:47:16.149" v="1142" actId="20577"/>
      <pc:docMkLst>
        <pc:docMk/>
      </pc:docMkLst>
      <pc:sldChg chg="addSp modSp mod">
        <pc:chgData name="Marte Ingels" userId="e2dabeff-2735-4f02-ba8d-63c9940c3157" providerId="ADAL" clId="{B6E1CEA5-EED6-4FEE-9D96-D1295E7F7FD2}" dt="2023-09-25T13:00:27.040" v="862" actId="1076"/>
        <pc:sldMkLst>
          <pc:docMk/>
          <pc:sldMk cId="1992784312" sldId="369"/>
        </pc:sldMkLst>
        <pc:spChg chg="mod">
          <ac:chgData name="Marte Ingels" userId="e2dabeff-2735-4f02-ba8d-63c9940c3157" providerId="ADAL" clId="{B6E1CEA5-EED6-4FEE-9D96-D1295E7F7FD2}" dt="2023-09-25T12:59:52.249" v="854" actId="113"/>
          <ac:spMkLst>
            <pc:docMk/>
            <pc:sldMk cId="1992784312" sldId="369"/>
            <ac:spMk id="6" creationId="{F4D77A9D-7982-D039-F2D8-A26CF8AF6A50}"/>
          </ac:spMkLst>
        </pc:spChg>
        <pc:picChg chg="add mod">
          <ac:chgData name="Marte Ingels" userId="e2dabeff-2735-4f02-ba8d-63c9940c3157" providerId="ADAL" clId="{B6E1CEA5-EED6-4FEE-9D96-D1295E7F7FD2}" dt="2023-09-25T13:00:27.040" v="862" actId="1076"/>
          <ac:picMkLst>
            <pc:docMk/>
            <pc:sldMk cId="1992784312" sldId="369"/>
            <ac:picMk id="1026" creationId="{52124628-1A54-0991-A1BF-192A7CAB7B5C}"/>
          </ac:picMkLst>
        </pc:picChg>
      </pc:sldChg>
      <pc:sldChg chg="modSp mod">
        <pc:chgData name="Marte Ingels" userId="e2dabeff-2735-4f02-ba8d-63c9940c3157" providerId="ADAL" clId="{B6E1CEA5-EED6-4FEE-9D96-D1295E7F7FD2}" dt="2023-09-25T13:47:16.149" v="1142" actId="20577"/>
        <pc:sldMkLst>
          <pc:docMk/>
          <pc:sldMk cId="965855902" sldId="380"/>
        </pc:sldMkLst>
        <pc:spChg chg="mod">
          <ac:chgData name="Marte Ingels" userId="e2dabeff-2735-4f02-ba8d-63c9940c3157" providerId="ADAL" clId="{B6E1CEA5-EED6-4FEE-9D96-D1295E7F7FD2}" dt="2023-09-25T13:47:16.149" v="1142" actId="20577"/>
          <ac:spMkLst>
            <pc:docMk/>
            <pc:sldMk cId="965855902" sldId="380"/>
            <ac:spMk id="3" creationId="{DCD72981-A08F-F657-343E-C382406530BB}"/>
          </ac:spMkLst>
        </pc:spChg>
      </pc:sldChg>
    </pc:docChg>
  </pc:docChgLst>
  <pc:docChgLst>
    <pc:chgData name="Tina Schuermans" userId="7fabdca3-5dad-46cf-becd-15cf68f67b6f" providerId="ADAL" clId="{788D5C81-5D14-41F8-B92F-9149F5227584}"/>
    <pc:docChg chg="undo custSel addSld delSld modSld sldOrd addMainMaster modMainMaster modSection">
      <pc:chgData name="Tina Schuermans" userId="7fabdca3-5dad-46cf-becd-15cf68f67b6f" providerId="ADAL" clId="{788D5C81-5D14-41F8-B92F-9149F5227584}" dt="2023-09-25T14:25:58.871" v="3249" actId="47"/>
      <pc:docMkLst>
        <pc:docMk/>
      </pc:docMkLst>
      <pc:sldChg chg="del">
        <pc:chgData name="Tina Schuermans" userId="7fabdca3-5dad-46cf-becd-15cf68f67b6f" providerId="ADAL" clId="{788D5C81-5D14-41F8-B92F-9149F5227584}" dt="2023-09-14T13:12:18.481" v="260" actId="47"/>
        <pc:sldMkLst>
          <pc:docMk/>
          <pc:sldMk cId="291385887" sldId="307"/>
        </pc:sldMkLst>
      </pc:sldChg>
      <pc:sldChg chg="del">
        <pc:chgData name="Tina Schuermans" userId="7fabdca3-5dad-46cf-becd-15cf68f67b6f" providerId="ADAL" clId="{788D5C81-5D14-41F8-B92F-9149F5227584}" dt="2023-09-14T13:12:17.254" v="259" actId="47"/>
        <pc:sldMkLst>
          <pc:docMk/>
          <pc:sldMk cId="1385754273" sldId="331"/>
        </pc:sldMkLst>
      </pc:sldChg>
      <pc:sldChg chg="addSp modSp mod">
        <pc:chgData name="Tina Schuermans" userId="7fabdca3-5dad-46cf-becd-15cf68f67b6f" providerId="ADAL" clId="{788D5C81-5D14-41F8-B92F-9149F5227584}" dt="2023-09-14T13:08:38.317" v="213" actId="1076"/>
        <pc:sldMkLst>
          <pc:docMk/>
          <pc:sldMk cId="3945821016" sldId="338"/>
        </pc:sldMkLst>
        <pc:spChg chg="mod">
          <ac:chgData name="Tina Schuermans" userId="7fabdca3-5dad-46cf-becd-15cf68f67b6f" providerId="ADAL" clId="{788D5C81-5D14-41F8-B92F-9149F5227584}" dt="2023-09-14T13:03:42.763" v="26" actId="20577"/>
          <ac:spMkLst>
            <pc:docMk/>
            <pc:sldMk cId="3945821016" sldId="338"/>
            <ac:spMk id="2" creationId="{529CE932-A399-4F6B-B3A9-BDEB29CFBFD9}"/>
          </ac:spMkLst>
        </pc:spChg>
        <pc:spChg chg="mod">
          <ac:chgData name="Tina Schuermans" userId="7fabdca3-5dad-46cf-becd-15cf68f67b6f" providerId="ADAL" clId="{788D5C81-5D14-41F8-B92F-9149F5227584}" dt="2023-09-14T13:03:49.680" v="47" actId="20577"/>
          <ac:spMkLst>
            <pc:docMk/>
            <pc:sldMk cId="3945821016" sldId="338"/>
            <ac:spMk id="3" creationId="{07705985-A638-4B83-8448-08DE48C8BB46}"/>
          </ac:spMkLst>
        </pc:spChg>
        <pc:picChg chg="add mod">
          <ac:chgData name="Tina Schuermans" userId="7fabdca3-5dad-46cf-becd-15cf68f67b6f" providerId="ADAL" clId="{788D5C81-5D14-41F8-B92F-9149F5227584}" dt="2023-09-14T13:08:38.317" v="213" actId="1076"/>
          <ac:picMkLst>
            <pc:docMk/>
            <pc:sldMk cId="3945821016" sldId="338"/>
            <ac:picMk id="4" creationId="{51A4A3BE-C301-E371-D803-9B98C464473C}"/>
          </ac:picMkLst>
        </pc:picChg>
      </pc:sldChg>
      <pc:sldChg chg="modSp mod">
        <pc:chgData name="Tina Schuermans" userId="7fabdca3-5dad-46cf-becd-15cf68f67b6f" providerId="ADAL" clId="{788D5C81-5D14-41F8-B92F-9149F5227584}" dt="2023-09-25T14:18:31.591" v="3128" actId="27636"/>
        <pc:sldMkLst>
          <pc:docMk/>
          <pc:sldMk cId="2510604608" sldId="339"/>
        </pc:sldMkLst>
        <pc:spChg chg="mod">
          <ac:chgData name="Tina Schuermans" userId="7fabdca3-5dad-46cf-becd-15cf68f67b6f" providerId="ADAL" clId="{788D5C81-5D14-41F8-B92F-9149F5227584}" dt="2023-09-25T14:18:31.591" v="3128" actId="27636"/>
          <ac:spMkLst>
            <pc:docMk/>
            <pc:sldMk cId="2510604608" sldId="339"/>
            <ac:spMk id="3" creationId="{00000000-0000-0000-0000-000000000000}"/>
          </ac:spMkLst>
        </pc:spChg>
        <pc:spChg chg="mod">
          <ac:chgData name="Tina Schuermans" userId="7fabdca3-5dad-46cf-becd-15cf68f67b6f" providerId="ADAL" clId="{788D5C81-5D14-41F8-B92F-9149F5227584}" dt="2023-09-14T13:14:28.332" v="362" actId="20577"/>
          <ac:spMkLst>
            <pc:docMk/>
            <pc:sldMk cId="2510604608" sldId="339"/>
            <ac:spMk id="4" creationId="{00000000-0000-0000-0000-000000000000}"/>
          </ac:spMkLst>
        </pc:spChg>
      </pc:sldChg>
      <pc:sldChg chg="modSp mod">
        <pc:chgData name="Tina Schuermans" userId="7fabdca3-5dad-46cf-becd-15cf68f67b6f" providerId="ADAL" clId="{788D5C81-5D14-41F8-B92F-9149F5227584}" dt="2023-09-14T13:14:37.700" v="396" actId="20577"/>
        <pc:sldMkLst>
          <pc:docMk/>
          <pc:sldMk cId="1586679979" sldId="340"/>
        </pc:sldMkLst>
        <pc:spChg chg="mod">
          <ac:chgData name="Tina Schuermans" userId="7fabdca3-5dad-46cf-becd-15cf68f67b6f" providerId="ADAL" clId="{788D5C81-5D14-41F8-B92F-9149F5227584}" dt="2023-09-14T13:06:05.855" v="113"/>
          <ac:spMkLst>
            <pc:docMk/>
            <pc:sldMk cId="1586679979" sldId="340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3:07:44.006" v="163" actId="20577"/>
          <ac:spMkLst>
            <pc:docMk/>
            <pc:sldMk cId="1586679979" sldId="340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4T13:14:37.700" v="396" actId="20577"/>
          <ac:spMkLst>
            <pc:docMk/>
            <pc:sldMk cId="1586679979" sldId="340"/>
            <ac:spMk id="4" creationId="{7457C028-6D92-456E-863F-EA20854FB891}"/>
          </ac:spMkLst>
        </pc:spChg>
      </pc:sldChg>
      <pc:sldChg chg="modSp mod">
        <pc:chgData name="Tina Schuermans" userId="7fabdca3-5dad-46cf-becd-15cf68f67b6f" providerId="ADAL" clId="{788D5C81-5D14-41F8-B92F-9149F5227584}" dt="2023-09-25T14:19:06.333" v="3129" actId="20577"/>
        <pc:sldMkLst>
          <pc:docMk/>
          <pc:sldMk cId="2619587518" sldId="341"/>
        </pc:sldMkLst>
        <pc:spChg chg="mod">
          <ac:chgData name="Tina Schuermans" userId="7fabdca3-5dad-46cf-becd-15cf68f67b6f" providerId="ADAL" clId="{788D5C81-5D14-41F8-B92F-9149F5227584}" dt="2023-09-14T14:54:41.892" v="663" actId="20577"/>
          <ac:spMkLst>
            <pc:docMk/>
            <pc:sldMk cId="2619587518" sldId="341"/>
            <ac:spMk id="2" creationId="{40FF534C-0626-5A7E-374F-58D1315F25A1}"/>
          </ac:spMkLst>
        </pc:spChg>
        <pc:spChg chg="mod">
          <ac:chgData name="Tina Schuermans" userId="7fabdca3-5dad-46cf-becd-15cf68f67b6f" providerId="ADAL" clId="{788D5C81-5D14-41F8-B92F-9149F5227584}" dt="2023-09-25T14:19:06.333" v="3129" actId="20577"/>
          <ac:spMkLst>
            <pc:docMk/>
            <pc:sldMk cId="2619587518" sldId="341"/>
            <ac:spMk id="3" creationId="{52D6BA41-ACE0-B74D-1D14-C22721590ECA}"/>
          </ac:spMkLst>
        </pc:spChg>
        <pc:spChg chg="mod">
          <ac:chgData name="Tina Schuermans" userId="7fabdca3-5dad-46cf-becd-15cf68f67b6f" providerId="ADAL" clId="{788D5C81-5D14-41F8-B92F-9149F5227584}" dt="2023-09-14T14:56:02.531" v="725" actId="20577"/>
          <ac:spMkLst>
            <pc:docMk/>
            <pc:sldMk cId="2619587518" sldId="341"/>
            <ac:spMk id="4" creationId="{3AC4E476-3BC0-9349-BEC3-BA212B4059F7}"/>
          </ac:spMkLst>
        </pc:spChg>
      </pc:sldChg>
      <pc:sldChg chg="modSp mod">
        <pc:chgData name="Tina Schuermans" userId="7fabdca3-5dad-46cf-becd-15cf68f67b6f" providerId="ADAL" clId="{788D5C81-5D14-41F8-B92F-9149F5227584}" dt="2023-09-18T15:35:50.932" v="3028"/>
        <pc:sldMkLst>
          <pc:docMk/>
          <pc:sldMk cId="1191119332" sldId="353"/>
        </pc:sldMkLst>
        <pc:spChg chg="mod">
          <ac:chgData name="Tina Schuermans" userId="7fabdca3-5dad-46cf-becd-15cf68f67b6f" providerId="ADAL" clId="{788D5C81-5D14-41F8-B92F-9149F5227584}" dt="2023-09-14T15:56:22.639" v="2509" actId="6549"/>
          <ac:spMkLst>
            <pc:docMk/>
            <pc:sldMk cId="1191119332" sldId="353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3:11:07.122" v="258" actId="5793"/>
          <ac:spMkLst>
            <pc:docMk/>
            <pc:sldMk cId="1191119332" sldId="353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8T15:35:50.932" v="3028"/>
          <ac:spMkLst>
            <pc:docMk/>
            <pc:sldMk cId="1191119332" sldId="353"/>
            <ac:spMk id="4" creationId="{7457C028-6D92-456E-863F-EA20854FB891}"/>
          </ac:spMkLst>
        </pc:spChg>
      </pc:sldChg>
      <pc:sldChg chg="del">
        <pc:chgData name="Tina Schuermans" userId="7fabdca3-5dad-46cf-becd-15cf68f67b6f" providerId="ADAL" clId="{788D5C81-5D14-41F8-B92F-9149F5227584}" dt="2023-09-14T13:13:04.504" v="312" actId="47"/>
        <pc:sldMkLst>
          <pc:docMk/>
          <pc:sldMk cId="626423482" sldId="354"/>
        </pc:sldMkLst>
      </pc:sldChg>
      <pc:sldChg chg="delSp modSp mod">
        <pc:chgData name="Tina Schuermans" userId="7fabdca3-5dad-46cf-becd-15cf68f67b6f" providerId="ADAL" clId="{788D5C81-5D14-41F8-B92F-9149F5227584}" dt="2023-09-14T15:51:41.802" v="2353" actId="20577"/>
        <pc:sldMkLst>
          <pc:docMk/>
          <pc:sldMk cId="1934101707" sldId="358"/>
        </pc:sldMkLst>
        <pc:spChg chg="mod">
          <ac:chgData name="Tina Schuermans" userId="7fabdca3-5dad-46cf-becd-15cf68f67b6f" providerId="ADAL" clId="{788D5C81-5D14-41F8-B92F-9149F5227584}" dt="2023-09-14T15:50:44.827" v="2326" actId="5793"/>
          <ac:spMkLst>
            <pc:docMk/>
            <pc:sldMk cId="1934101707" sldId="358"/>
            <ac:spMk id="2" creationId="{40FF534C-0626-5A7E-374F-58D1315F25A1}"/>
          </ac:spMkLst>
        </pc:spChg>
        <pc:spChg chg="mod">
          <ac:chgData name="Tina Schuermans" userId="7fabdca3-5dad-46cf-becd-15cf68f67b6f" providerId="ADAL" clId="{788D5C81-5D14-41F8-B92F-9149F5227584}" dt="2023-09-14T13:08:21.454" v="210" actId="5793"/>
          <ac:spMkLst>
            <pc:docMk/>
            <pc:sldMk cId="1934101707" sldId="358"/>
            <ac:spMk id="3" creationId="{52D6BA41-ACE0-B74D-1D14-C22721590ECA}"/>
          </ac:spMkLst>
        </pc:spChg>
        <pc:spChg chg="mod">
          <ac:chgData name="Tina Schuermans" userId="7fabdca3-5dad-46cf-becd-15cf68f67b6f" providerId="ADAL" clId="{788D5C81-5D14-41F8-B92F-9149F5227584}" dt="2023-09-14T15:51:41.802" v="2353" actId="20577"/>
          <ac:spMkLst>
            <pc:docMk/>
            <pc:sldMk cId="1934101707" sldId="358"/>
            <ac:spMk id="4" creationId="{3AC4E476-3BC0-9349-BEC3-BA212B4059F7}"/>
          </ac:spMkLst>
        </pc:spChg>
        <pc:picChg chg="del">
          <ac:chgData name="Tina Schuermans" userId="7fabdca3-5dad-46cf-becd-15cf68f67b6f" providerId="ADAL" clId="{788D5C81-5D14-41F8-B92F-9149F5227584}" dt="2023-09-14T15:51:35.509" v="2327" actId="478"/>
          <ac:picMkLst>
            <pc:docMk/>
            <pc:sldMk cId="1934101707" sldId="358"/>
            <ac:picMk id="5" creationId="{64ECDA3E-F4D8-5162-CC27-8F5D110FA4B5}"/>
          </ac:picMkLst>
        </pc:picChg>
      </pc:sldChg>
      <pc:sldChg chg="modSp mod ord">
        <pc:chgData name="Tina Schuermans" userId="7fabdca3-5dad-46cf-becd-15cf68f67b6f" providerId="ADAL" clId="{788D5C81-5D14-41F8-B92F-9149F5227584}" dt="2023-09-18T15:30:00.721" v="2926" actId="1076"/>
        <pc:sldMkLst>
          <pc:docMk/>
          <pc:sldMk cId="2037177146" sldId="359"/>
        </pc:sldMkLst>
        <pc:spChg chg="mod">
          <ac:chgData name="Tina Schuermans" userId="7fabdca3-5dad-46cf-becd-15cf68f67b6f" providerId="ADAL" clId="{788D5C81-5D14-41F8-B92F-9149F5227584}" dt="2023-09-14T15:56:40.167" v="2541" actId="20577"/>
          <ac:spMkLst>
            <pc:docMk/>
            <pc:sldMk cId="2037177146" sldId="359"/>
            <ac:spMk id="4" creationId="{7457C028-6D92-456E-863F-EA20854FB891}"/>
          </ac:spMkLst>
        </pc:spChg>
        <pc:picChg chg="mod">
          <ac:chgData name="Tina Schuermans" userId="7fabdca3-5dad-46cf-becd-15cf68f67b6f" providerId="ADAL" clId="{788D5C81-5D14-41F8-B92F-9149F5227584}" dt="2023-09-18T15:30:00.721" v="2926" actId="1076"/>
          <ac:picMkLst>
            <pc:docMk/>
            <pc:sldMk cId="2037177146" sldId="359"/>
            <ac:picMk id="5" creationId="{DB023F70-25EB-10AE-7660-F2262C09826E}"/>
          </ac:picMkLst>
        </pc:picChg>
      </pc:sldChg>
      <pc:sldChg chg="del">
        <pc:chgData name="Tina Schuermans" userId="7fabdca3-5dad-46cf-becd-15cf68f67b6f" providerId="ADAL" clId="{788D5C81-5D14-41F8-B92F-9149F5227584}" dt="2023-09-14T13:13:00.821" v="311" actId="47"/>
        <pc:sldMkLst>
          <pc:docMk/>
          <pc:sldMk cId="4219385365" sldId="360"/>
        </pc:sldMkLst>
      </pc:sldChg>
      <pc:sldChg chg="modSp mod">
        <pc:chgData name="Tina Schuermans" userId="7fabdca3-5dad-46cf-becd-15cf68f67b6f" providerId="ADAL" clId="{788D5C81-5D14-41F8-B92F-9149F5227584}" dt="2023-09-20T07:33:39.715" v="3125" actId="20577"/>
        <pc:sldMkLst>
          <pc:docMk/>
          <pc:sldMk cId="2292422478" sldId="361"/>
        </pc:sldMkLst>
        <pc:spChg chg="mod">
          <ac:chgData name="Tina Schuermans" userId="7fabdca3-5dad-46cf-becd-15cf68f67b6f" providerId="ADAL" clId="{788D5C81-5D14-41F8-B92F-9149F5227584}" dt="2023-09-14T13:12:23.767" v="265" actId="20577"/>
          <ac:spMkLst>
            <pc:docMk/>
            <pc:sldMk cId="2292422478" sldId="361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8T15:24:41.467" v="2793"/>
          <ac:spMkLst>
            <pc:docMk/>
            <pc:sldMk cId="2292422478" sldId="361"/>
            <ac:spMk id="4" creationId="{7457C028-6D92-456E-863F-EA20854FB891}"/>
          </ac:spMkLst>
        </pc:spChg>
        <pc:spChg chg="mod">
          <ac:chgData name="Tina Schuermans" userId="7fabdca3-5dad-46cf-becd-15cf68f67b6f" providerId="ADAL" clId="{788D5C81-5D14-41F8-B92F-9149F5227584}" dt="2023-09-20T07:33:39.715" v="3125" actId="20577"/>
          <ac:spMkLst>
            <pc:docMk/>
            <pc:sldMk cId="2292422478" sldId="361"/>
            <ac:spMk id="7" creationId="{42744896-5B33-4CD1-E2EF-23A0C59D013A}"/>
          </ac:spMkLst>
        </pc:spChg>
      </pc:sldChg>
      <pc:sldChg chg="addSp modSp mod">
        <pc:chgData name="Tina Schuermans" userId="7fabdca3-5dad-46cf-becd-15cf68f67b6f" providerId="ADAL" clId="{788D5C81-5D14-41F8-B92F-9149F5227584}" dt="2023-09-18T15:35:57.012" v="3029"/>
        <pc:sldMkLst>
          <pc:docMk/>
          <pc:sldMk cId="3912757682" sldId="362"/>
        </pc:sldMkLst>
        <pc:spChg chg="mod">
          <ac:chgData name="Tina Schuermans" userId="7fabdca3-5dad-46cf-becd-15cf68f67b6f" providerId="ADAL" clId="{788D5C81-5D14-41F8-B92F-9149F5227584}" dt="2023-09-14T13:10:31.988" v="243" actId="20577"/>
          <ac:spMkLst>
            <pc:docMk/>
            <pc:sldMk cId="3912757682" sldId="362"/>
            <ac:spMk id="2" creationId="{40FF534C-0626-5A7E-374F-58D1315F25A1}"/>
          </ac:spMkLst>
        </pc:spChg>
        <pc:spChg chg="mod">
          <ac:chgData name="Tina Schuermans" userId="7fabdca3-5dad-46cf-becd-15cf68f67b6f" providerId="ADAL" clId="{788D5C81-5D14-41F8-B92F-9149F5227584}" dt="2023-09-14T13:09:36.063" v="224" actId="6549"/>
          <ac:spMkLst>
            <pc:docMk/>
            <pc:sldMk cId="3912757682" sldId="362"/>
            <ac:spMk id="3" creationId="{52D6BA41-ACE0-B74D-1D14-C22721590ECA}"/>
          </ac:spMkLst>
        </pc:spChg>
        <pc:spChg chg="mod">
          <ac:chgData name="Tina Schuermans" userId="7fabdca3-5dad-46cf-becd-15cf68f67b6f" providerId="ADAL" clId="{788D5C81-5D14-41F8-B92F-9149F5227584}" dt="2023-09-18T15:35:57.012" v="3029"/>
          <ac:spMkLst>
            <pc:docMk/>
            <pc:sldMk cId="3912757682" sldId="362"/>
            <ac:spMk id="4" creationId="{3AC4E476-3BC0-9349-BEC3-BA212B4059F7}"/>
          </ac:spMkLst>
        </pc:spChg>
        <pc:picChg chg="add mod">
          <ac:chgData name="Tina Schuermans" userId="7fabdca3-5dad-46cf-becd-15cf68f67b6f" providerId="ADAL" clId="{788D5C81-5D14-41F8-B92F-9149F5227584}" dt="2023-09-14T13:09:33.619" v="223" actId="1076"/>
          <ac:picMkLst>
            <pc:docMk/>
            <pc:sldMk cId="3912757682" sldId="362"/>
            <ac:picMk id="7" creationId="{C6E86364-3D3A-6519-29BD-13984D8CD95C}"/>
          </ac:picMkLst>
        </pc:picChg>
        <pc:picChg chg="add mod">
          <ac:chgData name="Tina Schuermans" userId="7fabdca3-5dad-46cf-becd-15cf68f67b6f" providerId="ADAL" clId="{788D5C81-5D14-41F8-B92F-9149F5227584}" dt="2023-09-14T13:10:25.109" v="229" actId="1076"/>
          <ac:picMkLst>
            <pc:docMk/>
            <pc:sldMk cId="3912757682" sldId="362"/>
            <ac:picMk id="9" creationId="{B616B36A-29DE-0E13-ACC5-CE6C188001D5}"/>
          </ac:picMkLst>
        </pc:picChg>
      </pc:sldChg>
      <pc:sldChg chg="modSp mod ord">
        <pc:chgData name="Tina Schuermans" userId="7fabdca3-5dad-46cf-becd-15cf68f67b6f" providerId="ADAL" clId="{788D5C81-5D14-41F8-B92F-9149F5227584}" dt="2023-09-14T15:55:49.130" v="2505" actId="20577"/>
        <pc:sldMkLst>
          <pc:docMk/>
          <pc:sldMk cId="84930899" sldId="363"/>
        </pc:sldMkLst>
        <pc:spChg chg="mod">
          <ac:chgData name="Tina Schuermans" userId="7fabdca3-5dad-46cf-becd-15cf68f67b6f" providerId="ADAL" clId="{788D5C81-5D14-41F8-B92F-9149F5227584}" dt="2023-09-14T14:59:54.635" v="838" actId="20577"/>
          <ac:spMkLst>
            <pc:docMk/>
            <pc:sldMk cId="84930899" sldId="363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5:55:49.130" v="2505" actId="20577"/>
          <ac:spMkLst>
            <pc:docMk/>
            <pc:sldMk cId="84930899" sldId="363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4T15:00:42.041" v="947" actId="20577"/>
          <ac:spMkLst>
            <pc:docMk/>
            <pc:sldMk cId="84930899" sldId="363"/>
            <ac:spMk id="4" creationId="{7457C028-6D92-456E-863F-EA20854FB891}"/>
          </ac:spMkLst>
        </pc:spChg>
      </pc:sldChg>
      <pc:sldChg chg="modSp mod ord modAnim">
        <pc:chgData name="Tina Schuermans" userId="7fabdca3-5dad-46cf-becd-15cf68f67b6f" providerId="ADAL" clId="{788D5C81-5D14-41F8-B92F-9149F5227584}" dt="2023-09-25T14:18:31.365" v="3127" actId="207"/>
        <pc:sldMkLst>
          <pc:docMk/>
          <pc:sldMk cId="2546488140" sldId="364"/>
        </pc:sldMkLst>
        <pc:spChg chg="mod">
          <ac:chgData name="Tina Schuermans" userId="7fabdca3-5dad-46cf-becd-15cf68f67b6f" providerId="ADAL" clId="{788D5C81-5D14-41F8-B92F-9149F5227584}" dt="2023-09-14T14:52:35.203" v="448" actId="20577"/>
          <ac:spMkLst>
            <pc:docMk/>
            <pc:sldMk cId="2546488140" sldId="364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25T14:18:31.365" v="3127" actId="207"/>
          <ac:spMkLst>
            <pc:docMk/>
            <pc:sldMk cId="2546488140" sldId="364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4T14:55:53.413" v="689" actId="20577"/>
          <ac:spMkLst>
            <pc:docMk/>
            <pc:sldMk cId="2546488140" sldId="364"/>
            <ac:spMk id="4" creationId="{7457C028-6D92-456E-863F-EA20854FB891}"/>
          </ac:spMkLst>
        </pc:spChg>
      </pc:sldChg>
      <pc:sldChg chg="modSp mod ord">
        <pc:chgData name="Tina Schuermans" userId="7fabdca3-5dad-46cf-becd-15cf68f67b6f" providerId="ADAL" clId="{788D5C81-5D14-41F8-B92F-9149F5227584}" dt="2023-09-14T15:21:31.866" v="1801" actId="20577"/>
        <pc:sldMkLst>
          <pc:docMk/>
          <pc:sldMk cId="1056681803" sldId="365"/>
        </pc:sldMkLst>
        <pc:spChg chg="mod">
          <ac:chgData name="Tina Schuermans" userId="7fabdca3-5dad-46cf-becd-15cf68f67b6f" providerId="ADAL" clId="{788D5C81-5D14-41F8-B92F-9149F5227584}" dt="2023-09-14T15:03:04.910" v="969" actId="20577"/>
          <ac:spMkLst>
            <pc:docMk/>
            <pc:sldMk cId="1056681803" sldId="365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5:21:31.866" v="1801" actId="20577"/>
          <ac:spMkLst>
            <pc:docMk/>
            <pc:sldMk cId="1056681803" sldId="365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4T15:03:33.948" v="996" actId="20577"/>
          <ac:spMkLst>
            <pc:docMk/>
            <pc:sldMk cId="1056681803" sldId="365"/>
            <ac:spMk id="4" creationId="{7457C028-6D92-456E-863F-EA20854FB891}"/>
          </ac:spMkLst>
        </pc:spChg>
      </pc:sldChg>
      <pc:sldChg chg="modSp add del mod">
        <pc:chgData name="Tina Schuermans" userId="7fabdca3-5dad-46cf-becd-15cf68f67b6f" providerId="ADAL" clId="{788D5C81-5D14-41F8-B92F-9149F5227584}" dt="2023-09-20T07:33:43.419" v="3126" actId="47"/>
        <pc:sldMkLst>
          <pc:docMk/>
          <pc:sldMk cId="3717285055" sldId="366"/>
        </pc:sldMkLst>
        <pc:spChg chg="mod">
          <ac:chgData name="Tina Schuermans" userId="7fabdca3-5dad-46cf-becd-15cf68f67b6f" providerId="ADAL" clId="{788D5C81-5D14-41F8-B92F-9149F5227584}" dt="2023-09-14T13:13:21.388" v="326" actId="20577"/>
          <ac:spMkLst>
            <pc:docMk/>
            <pc:sldMk cId="3717285055" sldId="366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5:56:46.664" v="2567" actId="20577"/>
          <ac:spMkLst>
            <pc:docMk/>
            <pc:sldMk cId="3717285055" sldId="366"/>
            <ac:spMk id="4" creationId="{7457C028-6D92-456E-863F-EA20854FB891}"/>
          </ac:spMkLst>
        </pc:spChg>
        <pc:spChg chg="mod">
          <ac:chgData name="Tina Schuermans" userId="7fabdca3-5dad-46cf-becd-15cf68f67b6f" providerId="ADAL" clId="{788D5C81-5D14-41F8-B92F-9149F5227584}" dt="2023-09-14T13:13:24.722" v="330" actId="5793"/>
          <ac:spMkLst>
            <pc:docMk/>
            <pc:sldMk cId="3717285055" sldId="366"/>
            <ac:spMk id="7" creationId="{42744896-5B33-4CD1-E2EF-23A0C59D013A}"/>
          </ac:spMkLst>
        </pc:spChg>
      </pc:sldChg>
      <pc:sldChg chg="addSp modSp mod">
        <pc:chgData name="Tina Schuermans" userId="7fabdca3-5dad-46cf-becd-15cf68f67b6f" providerId="ADAL" clId="{788D5C81-5D14-41F8-B92F-9149F5227584}" dt="2023-09-14T14:51:18.034" v="398" actId="1076"/>
        <pc:sldMkLst>
          <pc:docMk/>
          <pc:sldMk cId="3576507009" sldId="367"/>
        </pc:sldMkLst>
        <pc:picChg chg="add mod">
          <ac:chgData name="Tina Schuermans" userId="7fabdca3-5dad-46cf-becd-15cf68f67b6f" providerId="ADAL" clId="{788D5C81-5D14-41F8-B92F-9149F5227584}" dt="2023-09-14T14:51:14.234" v="397"/>
          <ac:picMkLst>
            <pc:docMk/>
            <pc:sldMk cId="3576507009" sldId="367"/>
            <ac:picMk id="2" creationId="{55E3C07B-0C44-9660-0E36-C49FFC80F1BA}"/>
          </ac:picMkLst>
        </pc:picChg>
        <pc:picChg chg="mod">
          <ac:chgData name="Tina Schuermans" userId="7fabdca3-5dad-46cf-becd-15cf68f67b6f" providerId="ADAL" clId="{788D5C81-5D14-41F8-B92F-9149F5227584}" dt="2023-09-14T14:51:18.034" v="398" actId="1076"/>
          <ac:picMkLst>
            <pc:docMk/>
            <pc:sldMk cId="3576507009" sldId="367"/>
            <ac:picMk id="1026" creationId="{EDE20B0A-16CF-F5B2-DA90-05DAE809E53B}"/>
          </ac:picMkLst>
        </pc:picChg>
      </pc:sldChg>
      <pc:sldChg chg="delSp modSp add mod">
        <pc:chgData name="Tina Schuermans" userId="7fabdca3-5dad-46cf-becd-15cf68f67b6f" providerId="ADAL" clId="{788D5C81-5D14-41F8-B92F-9149F5227584}" dt="2023-09-14T14:51:36.966" v="418" actId="6549"/>
        <pc:sldMkLst>
          <pc:docMk/>
          <pc:sldMk cId="1992784312" sldId="369"/>
        </pc:sldMkLst>
        <pc:spChg chg="mod">
          <ac:chgData name="Tina Schuermans" userId="7fabdca3-5dad-46cf-becd-15cf68f67b6f" providerId="ADAL" clId="{788D5C81-5D14-41F8-B92F-9149F5227584}" dt="2023-09-14T14:51:31.788" v="416" actId="20577"/>
          <ac:spMkLst>
            <pc:docMk/>
            <pc:sldMk cId="1992784312" sldId="369"/>
            <ac:spMk id="5" creationId="{1C9717F3-00DF-F364-E26C-B473EC2FC7B9}"/>
          </ac:spMkLst>
        </pc:spChg>
        <pc:spChg chg="mod">
          <ac:chgData name="Tina Schuermans" userId="7fabdca3-5dad-46cf-becd-15cf68f67b6f" providerId="ADAL" clId="{788D5C81-5D14-41F8-B92F-9149F5227584}" dt="2023-09-14T14:51:36.966" v="418" actId="6549"/>
          <ac:spMkLst>
            <pc:docMk/>
            <pc:sldMk cId="1992784312" sldId="369"/>
            <ac:spMk id="6" creationId="{F4D77A9D-7982-D039-F2D8-A26CF8AF6A50}"/>
          </ac:spMkLst>
        </pc:spChg>
        <pc:picChg chg="del">
          <ac:chgData name="Tina Schuermans" userId="7fabdca3-5dad-46cf-becd-15cf68f67b6f" providerId="ADAL" clId="{788D5C81-5D14-41F8-B92F-9149F5227584}" dt="2023-09-14T14:51:33.888" v="417" actId="478"/>
          <ac:picMkLst>
            <pc:docMk/>
            <pc:sldMk cId="1992784312" sldId="369"/>
            <ac:picMk id="1026" creationId="{EDE20B0A-16CF-F5B2-DA90-05DAE809E53B}"/>
          </ac:picMkLst>
        </pc:picChg>
      </pc:sldChg>
      <pc:sldChg chg="modSp add mod">
        <pc:chgData name="Tina Schuermans" userId="7fabdca3-5dad-46cf-becd-15cf68f67b6f" providerId="ADAL" clId="{788D5C81-5D14-41F8-B92F-9149F5227584}" dt="2023-09-14T15:40:39.729" v="2039" actId="20577"/>
        <pc:sldMkLst>
          <pc:docMk/>
          <pc:sldMk cId="1003088340" sldId="370"/>
        </pc:sldMkLst>
        <pc:spChg chg="mod">
          <ac:chgData name="Tina Schuermans" userId="7fabdca3-5dad-46cf-becd-15cf68f67b6f" providerId="ADAL" clId="{788D5C81-5D14-41F8-B92F-9149F5227584}" dt="2023-09-14T15:03:48.507" v="1036" actId="20577"/>
          <ac:spMkLst>
            <pc:docMk/>
            <pc:sldMk cId="1003088340" sldId="370"/>
            <ac:spMk id="2" creationId="{A74E9420-7BC7-4575-8E8F-80D65D354723}"/>
          </ac:spMkLst>
        </pc:spChg>
        <pc:spChg chg="mod">
          <ac:chgData name="Tina Schuermans" userId="7fabdca3-5dad-46cf-becd-15cf68f67b6f" providerId="ADAL" clId="{788D5C81-5D14-41F8-B92F-9149F5227584}" dt="2023-09-14T15:40:39.729" v="2039" actId="20577"/>
          <ac:spMkLst>
            <pc:docMk/>
            <pc:sldMk cId="1003088340" sldId="370"/>
            <ac:spMk id="3" creationId="{DE84B0AE-0CFF-4C8A-A72C-F1245A3E4BE7}"/>
          </ac:spMkLst>
        </pc:spChg>
        <pc:spChg chg="mod">
          <ac:chgData name="Tina Schuermans" userId="7fabdca3-5dad-46cf-becd-15cf68f67b6f" providerId="ADAL" clId="{788D5C81-5D14-41F8-B92F-9149F5227584}" dt="2023-09-14T15:03:41.358" v="1022" actId="20577"/>
          <ac:spMkLst>
            <pc:docMk/>
            <pc:sldMk cId="1003088340" sldId="370"/>
            <ac:spMk id="4" creationId="{7457C028-6D92-456E-863F-EA20854FB891}"/>
          </ac:spMkLst>
        </pc:spChg>
      </pc:sldChg>
      <pc:sldChg chg="modSp add mod">
        <pc:chgData name="Tina Schuermans" userId="7fabdca3-5dad-46cf-becd-15cf68f67b6f" providerId="ADAL" clId="{788D5C81-5D14-41F8-B92F-9149F5227584}" dt="2023-09-14T15:41:17.600" v="2041" actId="5793"/>
        <pc:sldMkLst>
          <pc:docMk/>
          <pc:sldMk cId="2179976963" sldId="371"/>
        </pc:sldMkLst>
        <pc:spChg chg="mod">
          <ac:chgData name="Tina Schuermans" userId="7fabdca3-5dad-46cf-becd-15cf68f67b6f" providerId="ADAL" clId="{788D5C81-5D14-41F8-B92F-9149F5227584}" dt="2023-09-14T15:41:17.600" v="2041" actId="5793"/>
          <ac:spMkLst>
            <pc:docMk/>
            <pc:sldMk cId="2179976963" sldId="371"/>
            <ac:spMk id="3" creationId="{DE84B0AE-0CFF-4C8A-A72C-F1245A3E4BE7}"/>
          </ac:spMkLst>
        </pc:spChg>
      </pc:sldChg>
      <pc:sldChg chg="modSp add del mod">
        <pc:chgData name="Tina Schuermans" userId="7fabdca3-5dad-46cf-becd-15cf68f67b6f" providerId="ADAL" clId="{788D5C81-5D14-41F8-B92F-9149F5227584}" dt="2023-09-14T15:41:41.007" v="2042" actId="47"/>
        <pc:sldMkLst>
          <pc:docMk/>
          <pc:sldMk cId="395061023" sldId="372"/>
        </pc:sldMkLst>
        <pc:spChg chg="mod">
          <ac:chgData name="Tina Schuermans" userId="7fabdca3-5dad-46cf-becd-15cf68f67b6f" providerId="ADAL" clId="{788D5C81-5D14-41F8-B92F-9149F5227584}" dt="2023-09-14T15:21:00.608" v="1715" actId="20577"/>
          <ac:spMkLst>
            <pc:docMk/>
            <pc:sldMk cId="395061023" sldId="372"/>
            <ac:spMk id="3" creationId="{DE84B0AE-0CFF-4C8A-A72C-F1245A3E4BE7}"/>
          </ac:spMkLst>
        </pc:spChg>
      </pc:sldChg>
      <pc:sldChg chg="modSp add mod">
        <pc:chgData name="Tina Schuermans" userId="7fabdca3-5dad-46cf-becd-15cf68f67b6f" providerId="ADAL" clId="{788D5C81-5D14-41F8-B92F-9149F5227584}" dt="2023-09-25T14:22:54.007" v="3204" actId="27636"/>
        <pc:sldMkLst>
          <pc:docMk/>
          <pc:sldMk cId="147600415" sldId="373"/>
        </pc:sldMkLst>
        <pc:spChg chg="mod">
          <ac:chgData name="Tina Schuermans" userId="7fabdca3-5dad-46cf-becd-15cf68f67b6f" providerId="ADAL" clId="{788D5C81-5D14-41F8-B92F-9149F5227584}" dt="2023-09-25T14:22:54.007" v="3204" actId="27636"/>
          <ac:spMkLst>
            <pc:docMk/>
            <pc:sldMk cId="147600415" sldId="373"/>
            <ac:spMk id="3" creationId="{52D6BA41-ACE0-B74D-1D14-C22721590ECA}"/>
          </ac:spMkLst>
        </pc:spChg>
      </pc:sldChg>
      <pc:sldChg chg="modSp add mod">
        <pc:chgData name="Tina Schuermans" userId="7fabdca3-5dad-46cf-becd-15cf68f67b6f" providerId="ADAL" clId="{788D5C81-5D14-41F8-B92F-9149F5227584}" dt="2023-09-14T15:50:33.850" v="2325" actId="27636"/>
        <pc:sldMkLst>
          <pc:docMk/>
          <pc:sldMk cId="580757074" sldId="374"/>
        </pc:sldMkLst>
        <pc:spChg chg="mod">
          <ac:chgData name="Tina Schuermans" userId="7fabdca3-5dad-46cf-becd-15cf68f67b6f" providerId="ADAL" clId="{788D5C81-5D14-41F8-B92F-9149F5227584}" dt="2023-09-14T15:50:33.850" v="2325" actId="27636"/>
          <ac:spMkLst>
            <pc:docMk/>
            <pc:sldMk cId="580757074" sldId="374"/>
            <ac:spMk id="3" creationId="{DE84B0AE-0CFF-4C8A-A72C-F1245A3E4BE7}"/>
          </ac:spMkLst>
        </pc:spChg>
      </pc:sldChg>
      <pc:sldChg chg="modSp add mod">
        <pc:chgData name="Tina Schuermans" userId="7fabdca3-5dad-46cf-becd-15cf68f67b6f" providerId="ADAL" clId="{788D5C81-5D14-41F8-B92F-9149F5227584}" dt="2023-09-14T15:53:14.921" v="2466" actId="20577"/>
        <pc:sldMkLst>
          <pc:docMk/>
          <pc:sldMk cId="364652990" sldId="375"/>
        </pc:sldMkLst>
        <pc:spChg chg="mod">
          <ac:chgData name="Tina Schuermans" userId="7fabdca3-5dad-46cf-becd-15cf68f67b6f" providerId="ADAL" clId="{788D5C81-5D14-41F8-B92F-9149F5227584}" dt="2023-09-14T15:53:14.921" v="2466" actId="20577"/>
          <ac:spMkLst>
            <pc:docMk/>
            <pc:sldMk cId="364652990" sldId="375"/>
            <ac:spMk id="2" creationId="{98A68D52-4005-4B02-98C5-60A68ED2628F}"/>
          </ac:spMkLst>
        </pc:spChg>
      </pc:sldChg>
      <pc:sldChg chg="modSp add mod">
        <pc:chgData name="Tina Schuermans" userId="7fabdca3-5dad-46cf-becd-15cf68f67b6f" providerId="ADAL" clId="{788D5C81-5D14-41F8-B92F-9149F5227584}" dt="2023-09-14T15:52:52.874" v="2387" actId="5793"/>
        <pc:sldMkLst>
          <pc:docMk/>
          <pc:sldMk cId="1641020013" sldId="376"/>
        </pc:sldMkLst>
        <pc:spChg chg="mod">
          <ac:chgData name="Tina Schuermans" userId="7fabdca3-5dad-46cf-becd-15cf68f67b6f" providerId="ADAL" clId="{788D5C81-5D14-41F8-B92F-9149F5227584}" dt="2023-09-14T15:52:47.515" v="2373" actId="20577"/>
          <ac:spMkLst>
            <pc:docMk/>
            <pc:sldMk cId="1641020013" sldId="376"/>
            <ac:spMk id="2" creationId="{BF8258C9-2EC1-1C4B-B9D8-6B829B94A6F6}"/>
          </ac:spMkLst>
        </pc:spChg>
        <pc:spChg chg="mod">
          <ac:chgData name="Tina Schuermans" userId="7fabdca3-5dad-46cf-becd-15cf68f67b6f" providerId="ADAL" clId="{788D5C81-5D14-41F8-B92F-9149F5227584}" dt="2023-09-14T15:52:52.874" v="2387" actId="5793"/>
          <ac:spMkLst>
            <pc:docMk/>
            <pc:sldMk cId="1641020013" sldId="376"/>
            <ac:spMk id="3" creationId="{41A17161-5557-5F41-AAF1-BD327A55A7E8}"/>
          </ac:spMkLst>
        </pc:spChg>
      </pc:sldChg>
      <pc:sldChg chg="addSp modSp new mod">
        <pc:chgData name="Tina Schuermans" userId="7fabdca3-5dad-46cf-becd-15cf68f67b6f" providerId="ADAL" clId="{788D5C81-5D14-41F8-B92F-9149F5227584}" dt="2023-09-18T15:24:50.946" v="2794"/>
        <pc:sldMkLst>
          <pc:docMk/>
          <pc:sldMk cId="3728547165" sldId="377"/>
        </pc:sldMkLst>
        <pc:spChg chg="mod">
          <ac:chgData name="Tina Schuermans" userId="7fabdca3-5dad-46cf-becd-15cf68f67b6f" providerId="ADAL" clId="{788D5C81-5D14-41F8-B92F-9149F5227584}" dt="2023-09-14T16:16:07.037" v="2573" actId="20577"/>
          <ac:spMkLst>
            <pc:docMk/>
            <pc:sldMk cId="3728547165" sldId="377"/>
            <ac:spMk id="2" creationId="{27B8E209-CFA7-D00F-2FB7-A126D8F4866A}"/>
          </ac:spMkLst>
        </pc:spChg>
        <pc:spChg chg="mod">
          <ac:chgData name="Tina Schuermans" userId="7fabdca3-5dad-46cf-becd-15cf68f67b6f" providerId="ADAL" clId="{788D5C81-5D14-41F8-B92F-9149F5227584}" dt="2023-09-14T16:16:35.999" v="2627" actId="12"/>
          <ac:spMkLst>
            <pc:docMk/>
            <pc:sldMk cId="3728547165" sldId="377"/>
            <ac:spMk id="3" creationId="{DCD72981-A08F-F657-343E-C382406530BB}"/>
          </ac:spMkLst>
        </pc:spChg>
        <pc:spChg chg="mod">
          <ac:chgData name="Tina Schuermans" userId="7fabdca3-5dad-46cf-becd-15cf68f67b6f" providerId="ADAL" clId="{788D5C81-5D14-41F8-B92F-9149F5227584}" dt="2023-09-18T15:24:50.946" v="2794"/>
          <ac:spMkLst>
            <pc:docMk/>
            <pc:sldMk cId="3728547165" sldId="377"/>
            <ac:spMk id="4" creationId="{8D3A8437-F9D8-AE77-440E-1BBCFB4943CD}"/>
          </ac:spMkLst>
        </pc:spChg>
        <pc:picChg chg="add mod">
          <ac:chgData name="Tina Schuermans" userId="7fabdca3-5dad-46cf-becd-15cf68f67b6f" providerId="ADAL" clId="{788D5C81-5D14-41F8-B92F-9149F5227584}" dt="2023-09-18T15:18:34.946" v="2637"/>
          <ac:picMkLst>
            <pc:docMk/>
            <pc:sldMk cId="3728547165" sldId="377"/>
            <ac:picMk id="5" creationId="{38E9C081-3404-0559-54F5-4A61E0EC62F4}"/>
          </ac:picMkLst>
        </pc:picChg>
      </pc:sldChg>
      <pc:sldChg chg="addSp modSp add mod">
        <pc:chgData name="Tina Schuermans" userId="7fabdca3-5dad-46cf-becd-15cf68f67b6f" providerId="ADAL" clId="{788D5C81-5D14-41F8-B92F-9149F5227584}" dt="2023-09-18T15:27:22.994" v="2918" actId="1076"/>
        <pc:sldMkLst>
          <pc:docMk/>
          <pc:sldMk cId="690902282" sldId="378"/>
        </pc:sldMkLst>
        <pc:spChg chg="mod">
          <ac:chgData name="Tina Schuermans" userId="7fabdca3-5dad-46cf-becd-15cf68f67b6f" providerId="ADAL" clId="{788D5C81-5D14-41F8-B92F-9149F5227584}" dt="2023-09-14T16:16:57.904" v="2636" actId="20577"/>
          <ac:spMkLst>
            <pc:docMk/>
            <pc:sldMk cId="690902282" sldId="378"/>
            <ac:spMk id="2" creationId="{27B8E209-CFA7-D00F-2FB7-A126D8F4866A}"/>
          </ac:spMkLst>
        </pc:spChg>
        <pc:spChg chg="mod">
          <ac:chgData name="Tina Schuermans" userId="7fabdca3-5dad-46cf-becd-15cf68f67b6f" providerId="ADAL" clId="{788D5C81-5D14-41F8-B92F-9149F5227584}" dt="2023-09-18T15:23:20.034" v="2792" actId="20577"/>
          <ac:spMkLst>
            <pc:docMk/>
            <pc:sldMk cId="690902282" sldId="378"/>
            <ac:spMk id="3" creationId="{DCD72981-A08F-F657-343E-C382406530BB}"/>
          </ac:spMkLst>
        </pc:spChg>
        <pc:spChg chg="mod">
          <ac:chgData name="Tina Schuermans" userId="7fabdca3-5dad-46cf-becd-15cf68f67b6f" providerId="ADAL" clId="{788D5C81-5D14-41F8-B92F-9149F5227584}" dt="2023-09-18T15:24:57.228" v="2795"/>
          <ac:spMkLst>
            <pc:docMk/>
            <pc:sldMk cId="690902282" sldId="378"/>
            <ac:spMk id="4" creationId="{8D3A8437-F9D8-AE77-440E-1BBCFB4943CD}"/>
          </ac:spMkLst>
        </pc:spChg>
        <pc:picChg chg="add mod">
          <ac:chgData name="Tina Schuermans" userId="7fabdca3-5dad-46cf-becd-15cf68f67b6f" providerId="ADAL" clId="{788D5C81-5D14-41F8-B92F-9149F5227584}" dt="2023-09-18T15:18:38.738" v="2638"/>
          <ac:picMkLst>
            <pc:docMk/>
            <pc:sldMk cId="690902282" sldId="378"/>
            <ac:picMk id="5" creationId="{374347AF-E7D4-7415-DFD1-4EB79ED99645}"/>
          </ac:picMkLst>
        </pc:picChg>
        <pc:picChg chg="add mod">
          <ac:chgData name="Tina Schuermans" userId="7fabdca3-5dad-46cf-becd-15cf68f67b6f" providerId="ADAL" clId="{788D5C81-5D14-41F8-B92F-9149F5227584}" dt="2023-09-18T15:21:28.681" v="2645" actId="1076"/>
          <ac:picMkLst>
            <pc:docMk/>
            <pc:sldMk cId="690902282" sldId="378"/>
            <ac:picMk id="7" creationId="{64636B87-75CF-7106-4934-BD2D13711119}"/>
          </ac:picMkLst>
        </pc:picChg>
        <pc:picChg chg="add mod">
          <ac:chgData name="Tina Schuermans" userId="7fabdca3-5dad-46cf-becd-15cf68f67b6f" providerId="ADAL" clId="{788D5C81-5D14-41F8-B92F-9149F5227584}" dt="2023-09-18T15:26:31.371" v="2910" actId="1076"/>
          <ac:picMkLst>
            <pc:docMk/>
            <pc:sldMk cId="690902282" sldId="378"/>
            <ac:picMk id="8" creationId="{0F4CEF28-76D9-D070-8608-B665FB87C7AE}"/>
          </ac:picMkLst>
        </pc:picChg>
        <pc:picChg chg="add mod">
          <ac:chgData name="Tina Schuermans" userId="7fabdca3-5dad-46cf-becd-15cf68f67b6f" providerId="ADAL" clId="{788D5C81-5D14-41F8-B92F-9149F5227584}" dt="2023-09-18T15:27:22.994" v="2918" actId="1076"/>
          <ac:picMkLst>
            <pc:docMk/>
            <pc:sldMk cId="690902282" sldId="378"/>
            <ac:picMk id="10" creationId="{F0F27D7A-CCE5-0F88-02E1-9F80E142B4D5}"/>
          </ac:picMkLst>
        </pc:picChg>
      </pc:sldChg>
      <pc:sldChg chg="addSp delSp modSp add mod">
        <pc:chgData name="Tina Schuermans" userId="7fabdca3-5dad-46cf-becd-15cf68f67b6f" providerId="ADAL" clId="{788D5C81-5D14-41F8-B92F-9149F5227584}" dt="2023-09-18T15:31:39.665" v="2997" actId="20577"/>
        <pc:sldMkLst>
          <pc:docMk/>
          <pc:sldMk cId="1289142105" sldId="379"/>
        </pc:sldMkLst>
        <pc:spChg chg="mod">
          <ac:chgData name="Tina Schuermans" userId="7fabdca3-5dad-46cf-becd-15cf68f67b6f" providerId="ADAL" clId="{788D5C81-5D14-41F8-B92F-9149F5227584}" dt="2023-09-18T15:25:24.815" v="2822" actId="20577"/>
          <ac:spMkLst>
            <pc:docMk/>
            <pc:sldMk cId="1289142105" sldId="379"/>
            <ac:spMk id="2" creationId="{27B8E209-CFA7-D00F-2FB7-A126D8F4866A}"/>
          </ac:spMkLst>
        </pc:spChg>
        <pc:spChg chg="mod">
          <ac:chgData name="Tina Schuermans" userId="7fabdca3-5dad-46cf-becd-15cf68f67b6f" providerId="ADAL" clId="{788D5C81-5D14-41F8-B92F-9149F5227584}" dt="2023-09-18T15:31:39.665" v="2997" actId="20577"/>
          <ac:spMkLst>
            <pc:docMk/>
            <pc:sldMk cId="1289142105" sldId="379"/>
            <ac:spMk id="3" creationId="{DCD72981-A08F-F657-343E-C382406530BB}"/>
          </ac:spMkLst>
        </pc:spChg>
        <pc:picChg chg="del">
          <ac:chgData name="Tina Schuermans" userId="7fabdca3-5dad-46cf-becd-15cf68f67b6f" providerId="ADAL" clId="{788D5C81-5D14-41F8-B92F-9149F5227584}" dt="2023-09-18T15:25:26.643" v="2823" actId="478"/>
          <ac:picMkLst>
            <pc:docMk/>
            <pc:sldMk cId="1289142105" sldId="379"/>
            <ac:picMk id="7" creationId="{64636B87-75CF-7106-4934-BD2D13711119}"/>
          </ac:picMkLst>
        </pc:picChg>
        <pc:picChg chg="add del mod">
          <ac:chgData name="Tina Schuermans" userId="7fabdca3-5dad-46cf-becd-15cf68f67b6f" providerId="ADAL" clId="{788D5C81-5D14-41F8-B92F-9149F5227584}" dt="2023-09-18T15:26:23.921" v="2907" actId="21"/>
          <ac:picMkLst>
            <pc:docMk/>
            <pc:sldMk cId="1289142105" sldId="379"/>
            <ac:picMk id="8" creationId="{4965AAF6-3F1C-524C-310A-EA1F0C9181D0}"/>
          </ac:picMkLst>
        </pc:picChg>
        <pc:picChg chg="add mod">
          <ac:chgData name="Tina Schuermans" userId="7fabdca3-5dad-46cf-becd-15cf68f67b6f" providerId="ADAL" clId="{788D5C81-5D14-41F8-B92F-9149F5227584}" dt="2023-09-18T15:31:37.619" v="2996" actId="1076"/>
          <ac:picMkLst>
            <pc:docMk/>
            <pc:sldMk cId="1289142105" sldId="379"/>
            <ac:picMk id="10" creationId="{8EF5F0E1-D852-55DE-33D5-E12E15B274DA}"/>
          </ac:picMkLst>
        </pc:picChg>
        <pc:picChg chg="add del mod">
          <ac:chgData name="Tina Schuermans" userId="7fabdca3-5dad-46cf-becd-15cf68f67b6f" providerId="ADAL" clId="{788D5C81-5D14-41F8-B92F-9149F5227584}" dt="2023-09-18T15:30:53.988" v="2930" actId="478"/>
          <ac:picMkLst>
            <pc:docMk/>
            <pc:sldMk cId="1289142105" sldId="379"/>
            <ac:picMk id="12" creationId="{712E339A-FEEA-0C5B-0C73-01D3B178C994}"/>
          </ac:picMkLst>
        </pc:picChg>
        <pc:picChg chg="add mod">
          <ac:chgData name="Tina Schuermans" userId="7fabdca3-5dad-46cf-becd-15cf68f67b6f" providerId="ADAL" clId="{788D5C81-5D14-41F8-B92F-9149F5227584}" dt="2023-09-18T15:31:35.962" v="2995" actId="1076"/>
          <ac:picMkLst>
            <pc:docMk/>
            <pc:sldMk cId="1289142105" sldId="379"/>
            <ac:picMk id="14" creationId="{FFDDF8CF-040F-D4CF-56B4-3A52AD0DBB88}"/>
          </ac:picMkLst>
        </pc:picChg>
      </pc:sldChg>
      <pc:sldChg chg="delSp modSp add mod">
        <pc:chgData name="Tina Schuermans" userId="7fabdca3-5dad-46cf-becd-15cf68f67b6f" providerId="ADAL" clId="{788D5C81-5D14-41F8-B92F-9149F5227584}" dt="2023-09-18T15:34:38.107" v="3027" actId="20577"/>
        <pc:sldMkLst>
          <pc:docMk/>
          <pc:sldMk cId="965855902" sldId="380"/>
        </pc:sldMkLst>
        <pc:spChg chg="mod">
          <ac:chgData name="Tina Schuermans" userId="7fabdca3-5dad-46cf-becd-15cf68f67b6f" providerId="ADAL" clId="{788D5C81-5D14-41F8-B92F-9149F5227584}" dt="2023-09-18T15:34:33.001" v="3021" actId="20577"/>
          <ac:spMkLst>
            <pc:docMk/>
            <pc:sldMk cId="965855902" sldId="380"/>
            <ac:spMk id="2" creationId="{27B8E209-CFA7-D00F-2FB7-A126D8F4866A}"/>
          </ac:spMkLst>
        </pc:spChg>
        <pc:spChg chg="mod">
          <ac:chgData name="Tina Schuermans" userId="7fabdca3-5dad-46cf-becd-15cf68f67b6f" providerId="ADAL" clId="{788D5C81-5D14-41F8-B92F-9149F5227584}" dt="2023-09-18T15:34:38.107" v="3027" actId="20577"/>
          <ac:spMkLst>
            <pc:docMk/>
            <pc:sldMk cId="965855902" sldId="380"/>
            <ac:spMk id="3" creationId="{DCD72981-A08F-F657-343E-C382406530BB}"/>
          </ac:spMkLst>
        </pc:spChg>
        <pc:picChg chg="del">
          <ac:chgData name="Tina Schuermans" userId="7fabdca3-5dad-46cf-becd-15cf68f67b6f" providerId="ADAL" clId="{788D5C81-5D14-41F8-B92F-9149F5227584}" dt="2023-09-18T15:34:24.038" v="2999" actId="478"/>
          <ac:picMkLst>
            <pc:docMk/>
            <pc:sldMk cId="965855902" sldId="380"/>
            <ac:picMk id="10" creationId="{8EF5F0E1-D852-55DE-33D5-E12E15B274DA}"/>
          </ac:picMkLst>
        </pc:picChg>
        <pc:picChg chg="del">
          <ac:chgData name="Tina Schuermans" userId="7fabdca3-5dad-46cf-becd-15cf68f67b6f" providerId="ADAL" clId="{788D5C81-5D14-41F8-B92F-9149F5227584}" dt="2023-09-18T15:34:25.667" v="3000" actId="478"/>
          <ac:picMkLst>
            <pc:docMk/>
            <pc:sldMk cId="965855902" sldId="380"/>
            <ac:picMk id="14" creationId="{FFDDF8CF-040F-D4CF-56B4-3A52AD0DBB88}"/>
          </ac:picMkLst>
        </pc:picChg>
      </pc:sldChg>
      <pc:sldChg chg="modSp add mod ord">
        <pc:chgData name="Tina Schuermans" userId="7fabdca3-5dad-46cf-becd-15cf68f67b6f" providerId="ADAL" clId="{788D5C81-5D14-41F8-B92F-9149F5227584}" dt="2023-09-25T14:23:10.985" v="3209" actId="20577"/>
        <pc:sldMkLst>
          <pc:docMk/>
          <pc:sldMk cId="3395384275" sldId="398"/>
        </pc:sldMkLst>
        <pc:spChg chg="mod">
          <ac:chgData name="Tina Schuermans" userId="7fabdca3-5dad-46cf-becd-15cf68f67b6f" providerId="ADAL" clId="{788D5C81-5D14-41F8-B92F-9149F5227584}" dt="2023-09-25T14:23:10.985" v="3209" actId="20577"/>
          <ac:spMkLst>
            <pc:docMk/>
            <pc:sldMk cId="3395384275" sldId="398"/>
            <ac:spMk id="3" creationId="{52D6BA41-ACE0-B74D-1D14-C22721590ECA}"/>
          </ac:spMkLst>
        </pc:spChg>
      </pc:sldChg>
      <pc:sldChg chg="modSp add mod">
        <pc:chgData name="Tina Schuermans" userId="7fabdca3-5dad-46cf-becd-15cf68f67b6f" providerId="ADAL" clId="{788D5C81-5D14-41F8-B92F-9149F5227584}" dt="2023-09-25T14:24:12.169" v="3245" actId="20577"/>
        <pc:sldMkLst>
          <pc:docMk/>
          <pc:sldMk cId="1827326111" sldId="399"/>
        </pc:sldMkLst>
        <pc:spChg chg="mod">
          <ac:chgData name="Tina Schuermans" userId="7fabdca3-5dad-46cf-becd-15cf68f67b6f" providerId="ADAL" clId="{788D5C81-5D14-41F8-B92F-9149F5227584}" dt="2023-09-25T14:24:12.169" v="3245" actId="20577"/>
          <ac:spMkLst>
            <pc:docMk/>
            <pc:sldMk cId="1827326111" sldId="399"/>
            <ac:spMk id="3" creationId="{52D6BA41-ACE0-B74D-1D14-C22721590ECA}"/>
          </ac:spMkLst>
        </pc:spChg>
      </pc:sldChg>
      <pc:sldChg chg="add del ord">
        <pc:chgData name="Tina Schuermans" userId="7fabdca3-5dad-46cf-becd-15cf68f67b6f" providerId="ADAL" clId="{788D5C81-5D14-41F8-B92F-9149F5227584}" dt="2023-09-25T14:25:58.871" v="3249" actId="47"/>
        <pc:sldMkLst>
          <pc:docMk/>
          <pc:sldMk cId="58468238" sldId="400"/>
        </pc:sldMkLst>
      </pc:sldChg>
      <pc:sldMasterChg chg="replId modSldLayout">
        <pc:chgData name="Tina Schuermans" userId="7fabdca3-5dad-46cf-becd-15cf68f67b6f" providerId="ADAL" clId="{788D5C81-5D14-41F8-B92F-9149F5227584}" dt="2023-09-14T15:52:40.818" v="2356" actId="27028"/>
        <pc:sldMasterMkLst>
          <pc:docMk/>
          <pc:sldMasterMk cId="3768585248" sldId="2147483689"/>
        </pc:sldMasterMkLst>
        <pc:sldLayoutChg chg="replId">
          <pc:chgData name="Tina Schuermans" userId="7fabdca3-5dad-46cf-becd-15cf68f67b6f" providerId="ADAL" clId="{788D5C81-5D14-41F8-B92F-9149F5227584}" dt="2023-09-14T15:52:34.039" v="2354" actId="27028"/>
          <pc:sldLayoutMkLst>
            <pc:docMk/>
            <pc:sldMasterMk cId="3768585248" sldId="2147483689"/>
            <pc:sldLayoutMk cId="3024768023" sldId="2147483690"/>
          </pc:sldLayoutMkLst>
        </pc:sldLayoutChg>
        <pc:sldLayoutChg chg="replId">
          <pc:chgData name="Tina Schuermans" userId="7fabdca3-5dad-46cf-becd-15cf68f67b6f" providerId="ADAL" clId="{788D5C81-5D14-41F8-B92F-9149F5227584}" dt="2023-09-14T15:52:40.818" v="2356" actId="27028"/>
          <pc:sldLayoutMkLst>
            <pc:docMk/>
            <pc:sldMasterMk cId="3768585248" sldId="2147483689"/>
            <pc:sldLayoutMk cId="1418266869" sldId="2147483691"/>
          </pc:sldLayoutMkLst>
        </pc:sldLayoutChg>
      </pc:sldMasterChg>
      <pc:sldMasterChg chg="add addSldLayout">
        <pc:chgData name="Tina Schuermans" userId="7fabdca3-5dad-46cf-becd-15cf68f67b6f" providerId="ADAL" clId="{788D5C81-5D14-41F8-B92F-9149F5227584}" dt="2023-09-14T15:52:40.818" v="2356" actId="27028"/>
        <pc:sldMasterMkLst>
          <pc:docMk/>
          <pc:sldMasterMk cId="1928096786" sldId="2147483692"/>
        </pc:sldMasterMkLst>
        <pc:sldLayoutChg chg="add">
          <pc:chgData name="Tina Schuermans" userId="7fabdca3-5dad-46cf-becd-15cf68f67b6f" providerId="ADAL" clId="{788D5C81-5D14-41F8-B92F-9149F5227584}" dt="2023-09-14T15:52:40.818" v="2356" actId="27028"/>
          <pc:sldLayoutMkLst>
            <pc:docMk/>
            <pc:sldMasterMk cId="1928096786" sldId="2147483692"/>
            <pc:sldLayoutMk cId="577594172" sldId="2147483661"/>
          </pc:sldLayoutMkLst>
        </pc:sldLayoutChg>
        <pc:sldLayoutChg chg="add">
          <pc:chgData name="Tina Schuermans" userId="7fabdca3-5dad-46cf-becd-15cf68f67b6f" providerId="ADAL" clId="{788D5C81-5D14-41F8-B92F-9149F5227584}" dt="2023-09-14T15:52:34.039" v="2354" actId="27028"/>
          <pc:sldLayoutMkLst>
            <pc:docMk/>
            <pc:sldMasterMk cId="1928096786" sldId="2147483692"/>
            <pc:sldLayoutMk cId="3158994745" sldId="2147483666"/>
          </pc:sldLayoutMkLst>
        </pc:sldLayoutChg>
      </pc:sldMasterChg>
    </pc:docChg>
  </pc:docChgLst>
  <pc:docChgLst>
    <pc:chgData name="Jaan Dehantschutter" userId="S::jaan.dehantschutter_derand.be#ext#@deambrassade805.onmicrosoft.com::56d4a45f-b534-43d1-93c7-b33af8376ea9" providerId="AD" clId="Web-{C432466A-6B01-2044-DE41-FB9ECE204602}"/>
    <pc:docChg chg="addSld addMainMaster modMainMaster modSection">
      <pc:chgData name="Jaan Dehantschutter" userId="S::jaan.dehantschutter_derand.be#ext#@deambrassade805.onmicrosoft.com::56d4a45f-b534-43d1-93c7-b33af8376ea9" providerId="AD" clId="Web-{C432466A-6B01-2044-DE41-FB9ECE204602}" dt="2023-09-20T07:16:45.302" v="9"/>
      <pc:docMkLst>
        <pc:docMk/>
      </pc:docMkLst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3.739" v="0"/>
        <pc:sldMkLst>
          <pc:docMk/>
          <pc:sldMk cId="3384796193" sldId="388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3.817" v="1"/>
        <pc:sldMkLst>
          <pc:docMk/>
          <pc:sldMk cId="498638462" sldId="389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3.895" v="2"/>
        <pc:sldMkLst>
          <pc:docMk/>
          <pc:sldMk cId="3152519115" sldId="390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3.974" v="3"/>
        <pc:sldMkLst>
          <pc:docMk/>
          <pc:sldMk cId="1017838696" sldId="391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4.036" v="4"/>
        <pc:sldMkLst>
          <pc:docMk/>
          <pc:sldMk cId="2156992352" sldId="392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4.130" v="5"/>
        <pc:sldMkLst>
          <pc:docMk/>
          <pc:sldMk cId="2250617700" sldId="393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4.489" v="6"/>
        <pc:sldMkLst>
          <pc:docMk/>
          <pc:sldMk cId="1081876336" sldId="394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4.895" v="7"/>
        <pc:sldMkLst>
          <pc:docMk/>
          <pc:sldMk cId="3305147036" sldId="395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5.192" v="8"/>
        <pc:sldMkLst>
          <pc:docMk/>
          <pc:sldMk cId="1275443238" sldId="396"/>
        </pc:sldMkLst>
      </pc:sldChg>
      <pc:sldChg chg="add">
        <pc:chgData name="Jaan Dehantschutter" userId="S::jaan.dehantschutter_derand.be#ext#@deambrassade805.onmicrosoft.com::56d4a45f-b534-43d1-93c7-b33af8376ea9" providerId="AD" clId="Web-{C432466A-6B01-2044-DE41-FB9ECE204602}" dt="2023-09-20T07:16:45.302" v="9"/>
        <pc:sldMkLst>
          <pc:docMk/>
          <pc:sldMk cId="4109828084" sldId="397"/>
        </pc:sldMkLst>
      </pc:sldChg>
      <pc:sldMasterChg chg="add addSldLayout">
        <pc:chgData name="Jaan Dehantschutter" userId="S::jaan.dehantschutter_derand.be#ext#@deambrassade805.onmicrosoft.com::56d4a45f-b534-43d1-93c7-b33af8376ea9" providerId="AD" clId="Web-{C432466A-6B01-2044-DE41-FB9ECE204602}" dt="2023-09-20T07:16:43.739" v="0"/>
        <pc:sldMasterMkLst>
          <pc:docMk/>
          <pc:sldMasterMk cId="520635800" sldId="2147483648"/>
        </pc:sldMasterMkLst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3097313470" sldId="2147483649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1402156185" sldId="2147483650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772915271" sldId="2147483651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3864194901" sldId="2147483652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2411125789" sldId="2147483653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2378200097" sldId="2147483654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3430458986" sldId="2147483655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1584253365" sldId="2147483656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2792694423" sldId="2147483657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2552483278" sldId="2147483658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1046494853" sldId="2147483659"/>
          </pc:sldLayoutMkLst>
        </pc:sldLayoutChg>
        <pc:sldLayoutChg chg="ad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520635800" sldId="2147483648"/>
            <pc:sldLayoutMk cId="941496762" sldId="2147483660"/>
          </pc:sldLayoutMkLst>
        </pc:sldLayoutChg>
      </pc:sldMasterChg>
      <pc:sldMasterChg chg="modSldLayout">
        <pc:chgData name="Jaan Dehantschutter" userId="S::jaan.dehantschutter_derand.be#ext#@deambrassade805.onmicrosoft.com::56d4a45f-b534-43d1-93c7-b33af8376ea9" providerId="AD" clId="Web-{C432466A-6B01-2044-DE41-FB9ECE204602}" dt="2023-09-20T07:16:43.739" v="0"/>
        <pc:sldMasterMkLst>
          <pc:docMk/>
          <pc:sldMasterMk cId="3768585248" sldId="2147483689"/>
        </pc:sldMasterMkLst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2591973378" sldId="2147483693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3251889956" sldId="2147483694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1879921547" sldId="2147483695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4099894527" sldId="2147483696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2611062650" sldId="2147483697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1705522425" sldId="2147483698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487262471" sldId="2147483699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1186288016" sldId="2147483700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3178645829" sldId="2147483701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893825534" sldId="2147483702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3833981626" sldId="2147483703"/>
          </pc:sldLayoutMkLst>
        </pc:sldLayoutChg>
        <pc:sldLayoutChg chg="replId">
          <pc:chgData name="Jaan Dehantschutter" userId="S::jaan.dehantschutter_derand.be#ext#@deambrassade805.onmicrosoft.com::56d4a45f-b534-43d1-93c7-b33af8376ea9" providerId="AD" clId="Web-{C432466A-6B01-2044-DE41-FB9ECE204602}" dt="2023-09-20T07:16:43.739" v="0"/>
          <pc:sldLayoutMkLst>
            <pc:docMk/>
            <pc:sldMasterMk cId="3768585248" sldId="2147483689"/>
            <pc:sldLayoutMk cId="2927849980" sldId="2147483704"/>
          </pc:sldLayoutMkLst>
        </pc:sldLayoutChg>
      </pc:sldMasterChg>
      <pc:sldMasterChg chg="replId">
        <pc:chgData name="Jaan Dehantschutter" userId="S::jaan.dehantschutter_derand.be#ext#@deambrassade805.onmicrosoft.com::56d4a45f-b534-43d1-93c7-b33af8376ea9" providerId="AD" clId="Web-{C432466A-6B01-2044-DE41-FB9ECE204602}" dt="2023-09-20T07:16:43.739" v="0"/>
        <pc:sldMasterMkLst>
          <pc:docMk/>
          <pc:sldMasterMk cId="1928096786" sldId="2147483692"/>
        </pc:sldMasterMkLst>
      </pc:sldMasterChg>
    </pc:docChg>
  </pc:docChgLst>
  <pc:docChgLst>
    <pc:chgData name="Tina Schuermans" userId="7fabdca3-5dad-46cf-becd-15cf68f67b6f" providerId="ADAL" clId="{8A904E28-AF23-447B-8EBE-2D2811417C9D}"/>
    <pc:docChg chg="undo redo custSel addSld delSld modSld sldOrd modSection">
      <pc:chgData name="Tina Schuermans" userId="7fabdca3-5dad-46cf-becd-15cf68f67b6f" providerId="ADAL" clId="{8A904E28-AF23-447B-8EBE-2D2811417C9D}" dt="2023-05-15T13:38:40.414" v="3047" actId="20577"/>
      <pc:docMkLst>
        <pc:docMk/>
      </pc:docMkLst>
      <pc:sldChg chg="modSp mod ord">
        <pc:chgData name="Tina Schuermans" userId="7fabdca3-5dad-46cf-becd-15cf68f67b6f" providerId="ADAL" clId="{8A904E28-AF23-447B-8EBE-2D2811417C9D}" dt="2023-05-10T08:27:32.654" v="1441" actId="20577"/>
        <pc:sldMkLst>
          <pc:docMk/>
          <pc:sldMk cId="1385754273" sldId="331"/>
        </pc:sldMkLst>
        <pc:spChg chg="mod">
          <ac:chgData name="Tina Schuermans" userId="7fabdca3-5dad-46cf-becd-15cf68f67b6f" providerId="ADAL" clId="{8A904E28-AF23-447B-8EBE-2D2811417C9D}" dt="2023-05-10T08:27:32.654" v="1441" actId="20577"/>
          <ac:spMkLst>
            <pc:docMk/>
            <pc:sldMk cId="1385754273" sldId="331"/>
            <ac:spMk id="6" creationId="{9FD9F7BF-12DD-442F-A76D-41F7EAB6A446}"/>
          </ac:spMkLst>
        </pc:spChg>
      </pc:sldChg>
      <pc:sldChg chg="modSp mod">
        <pc:chgData name="Tina Schuermans" userId="7fabdca3-5dad-46cf-becd-15cf68f67b6f" providerId="ADAL" clId="{8A904E28-AF23-447B-8EBE-2D2811417C9D}" dt="2023-05-08T14:49:29.842" v="15" actId="6549"/>
        <pc:sldMkLst>
          <pc:docMk/>
          <pc:sldMk cId="3945821016" sldId="338"/>
        </pc:sldMkLst>
        <pc:spChg chg="mod">
          <ac:chgData name="Tina Schuermans" userId="7fabdca3-5dad-46cf-becd-15cf68f67b6f" providerId="ADAL" clId="{8A904E28-AF23-447B-8EBE-2D2811417C9D}" dt="2023-05-08T14:49:29.842" v="15" actId="6549"/>
          <ac:spMkLst>
            <pc:docMk/>
            <pc:sldMk cId="3945821016" sldId="338"/>
            <ac:spMk id="3" creationId="{07705985-A638-4B83-8448-08DE48C8BB46}"/>
          </ac:spMkLst>
        </pc:spChg>
      </pc:sldChg>
      <pc:sldChg chg="modSp mod">
        <pc:chgData name="Tina Schuermans" userId="7fabdca3-5dad-46cf-becd-15cf68f67b6f" providerId="ADAL" clId="{8A904E28-AF23-447B-8EBE-2D2811417C9D}" dt="2023-05-15T13:37:49.336" v="2965" actId="20577"/>
        <pc:sldMkLst>
          <pc:docMk/>
          <pc:sldMk cId="2510604608" sldId="339"/>
        </pc:sldMkLst>
        <pc:spChg chg="mod">
          <ac:chgData name="Tina Schuermans" userId="7fabdca3-5dad-46cf-becd-15cf68f67b6f" providerId="ADAL" clId="{8A904E28-AF23-447B-8EBE-2D2811417C9D}" dt="2023-05-15T13:37:49.336" v="2965" actId="20577"/>
          <ac:spMkLst>
            <pc:docMk/>
            <pc:sldMk cId="2510604608" sldId="339"/>
            <ac:spMk id="3" creationId="{00000000-0000-0000-0000-000000000000}"/>
          </ac:spMkLst>
        </pc:spChg>
      </pc:sldChg>
      <pc:sldChg chg="modSp mod">
        <pc:chgData name="Tina Schuermans" userId="7fabdca3-5dad-46cf-becd-15cf68f67b6f" providerId="ADAL" clId="{8A904E28-AF23-447B-8EBE-2D2811417C9D}" dt="2023-05-08T14:53:56.874" v="374" actId="20577"/>
        <pc:sldMkLst>
          <pc:docMk/>
          <pc:sldMk cId="1586679979" sldId="340"/>
        </pc:sldMkLst>
        <pc:spChg chg="mod">
          <ac:chgData name="Tina Schuermans" userId="7fabdca3-5dad-46cf-becd-15cf68f67b6f" providerId="ADAL" clId="{8A904E28-AF23-447B-8EBE-2D2811417C9D}" dt="2023-05-08T14:53:19.146" v="248" actId="20577"/>
          <ac:spMkLst>
            <pc:docMk/>
            <pc:sldMk cId="1586679979" sldId="340"/>
            <ac:spMk id="2" creationId="{A74E9420-7BC7-4575-8E8F-80D65D354723}"/>
          </ac:spMkLst>
        </pc:spChg>
        <pc:spChg chg="mod">
          <ac:chgData name="Tina Schuermans" userId="7fabdca3-5dad-46cf-becd-15cf68f67b6f" providerId="ADAL" clId="{8A904E28-AF23-447B-8EBE-2D2811417C9D}" dt="2023-05-08T14:53:56.874" v="374" actId="20577"/>
          <ac:spMkLst>
            <pc:docMk/>
            <pc:sldMk cId="1586679979" sldId="340"/>
            <ac:spMk id="3" creationId="{DE84B0AE-0CFF-4C8A-A72C-F1245A3E4BE7}"/>
          </ac:spMkLst>
        </pc:spChg>
      </pc:sldChg>
      <pc:sldChg chg="delSp modSp mod">
        <pc:chgData name="Tina Schuermans" userId="7fabdca3-5dad-46cf-becd-15cf68f67b6f" providerId="ADAL" clId="{8A904E28-AF23-447B-8EBE-2D2811417C9D}" dt="2023-05-10T09:09:08.600" v="2012" actId="20577"/>
        <pc:sldMkLst>
          <pc:docMk/>
          <pc:sldMk cId="2619587518" sldId="341"/>
        </pc:sldMkLst>
        <pc:spChg chg="mod">
          <ac:chgData name="Tina Schuermans" userId="7fabdca3-5dad-46cf-becd-15cf68f67b6f" providerId="ADAL" clId="{8A904E28-AF23-447B-8EBE-2D2811417C9D}" dt="2023-05-08T14:54:10.371" v="391" actId="20577"/>
          <ac:spMkLst>
            <pc:docMk/>
            <pc:sldMk cId="2619587518" sldId="341"/>
            <ac:spMk id="2" creationId="{40FF534C-0626-5A7E-374F-58D1315F25A1}"/>
          </ac:spMkLst>
        </pc:spChg>
        <pc:spChg chg="mod">
          <ac:chgData name="Tina Schuermans" userId="7fabdca3-5dad-46cf-becd-15cf68f67b6f" providerId="ADAL" clId="{8A904E28-AF23-447B-8EBE-2D2811417C9D}" dt="2023-05-10T09:09:08.600" v="2012" actId="20577"/>
          <ac:spMkLst>
            <pc:docMk/>
            <pc:sldMk cId="2619587518" sldId="341"/>
            <ac:spMk id="3" creationId="{52D6BA41-ACE0-B74D-1D14-C22721590ECA}"/>
          </ac:spMkLst>
        </pc:spChg>
        <pc:graphicFrameChg chg="del">
          <ac:chgData name="Tina Schuermans" userId="7fabdca3-5dad-46cf-becd-15cf68f67b6f" providerId="ADAL" clId="{8A904E28-AF23-447B-8EBE-2D2811417C9D}" dt="2023-05-08T14:55:06.826" v="549" actId="478"/>
          <ac:graphicFrameMkLst>
            <pc:docMk/>
            <pc:sldMk cId="2619587518" sldId="341"/>
            <ac:graphicFrameMk id="6" creationId="{65F8AF80-B18A-B0AA-B4FB-1B8B3F48A154}"/>
          </ac:graphicFrameMkLst>
        </pc:graphicFrameChg>
      </pc:sldChg>
      <pc:sldChg chg="del">
        <pc:chgData name="Tina Schuermans" userId="7fabdca3-5dad-46cf-becd-15cf68f67b6f" providerId="ADAL" clId="{8A904E28-AF23-447B-8EBE-2D2811417C9D}" dt="2023-05-08T15:09:06.786" v="1160" actId="47"/>
        <pc:sldMkLst>
          <pc:docMk/>
          <pc:sldMk cId="754653235" sldId="342"/>
        </pc:sldMkLst>
      </pc:sldChg>
      <pc:sldChg chg="del">
        <pc:chgData name="Tina Schuermans" userId="7fabdca3-5dad-46cf-becd-15cf68f67b6f" providerId="ADAL" clId="{8A904E28-AF23-447B-8EBE-2D2811417C9D}" dt="2023-05-08T15:09:07.302" v="1161" actId="47"/>
        <pc:sldMkLst>
          <pc:docMk/>
          <pc:sldMk cId="2172910557" sldId="343"/>
        </pc:sldMkLst>
      </pc:sldChg>
      <pc:sldChg chg="del">
        <pc:chgData name="Tina Schuermans" userId="7fabdca3-5dad-46cf-becd-15cf68f67b6f" providerId="ADAL" clId="{8A904E28-AF23-447B-8EBE-2D2811417C9D}" dt="2023-05-08T15:09:08.246" v="1162" actId="47"/>
        <pc:sldMkLst>
          <pc:docMk/>
          <pc:sldMk cId="4184332614" sldId="344"/>
        </pc:sldMkLst>
      </pc:sldChg>
      <pc:sldChg chg="del">
        <pc:chgData name="Tina Schuermans" userId="7fabdca3-5dad-46cf-becd-15cf68f67b6f" providerId="ADAL" clId="{8A904E28-AF23-447B-8EBE-2D2811417C9D}" dt="2023-05-08T15:09:09.312" v="1163" actId="47"/>
        <pc:sldMkLst>
          <pc:docMk/>
          <pc:sldMk cId="259951351" sldId="345"/>
        </pc:sldMkLst>
      </pc:sldChg>
      <pc:sldChg chg="del">
        <pc:chgData name="Tina Schuermans" userId="7fabdca3-5dad-46cf-becd-15cf68f67b6f" providerId="ADAL" clId="{8A904E28-AF23-447B-8EBE-2D2811417C9D}" dt="2023-05-08T15:09:10.207" v="1164" actId="47"/>
        <pc:sldMkLst>
          <pc:docMk/>
          <pc:sldMk cId="1381871132" sldId="346"/>
        </pc:sldMkLst>
      </pc:sldChg>
      <pc:sldChg chg="del">
        <pc:chgData name="Tina Schuermans" userId="7fabdca3-5dad-46cf-becd-15cf68f67b6f" providerId="ADAL" clId="{8A904E28-AF23-447B-8EBE-2D2811417C9D}" dt="2023-05-08T15:09:11.250" v="1165" actId="47"/>
        <pc:sldMkLst>
          <pc:docMk/>
          <pc:sldMk cId="2481370562" sldId="347"/>
        </pc:sldMkLst>
      </pc:sldChg>
      <pc:sldChg chg="del">
        <pc:chgData name="Tina Schuermans" userId="7fabdca3-5dad-46cf-becd-15cf68f67b6f" providerId="ADAL" clId="{8A904E28-AF23-447B-8EBE-2D2811417C9D}" dt="2023-05-08T15:09:57.647" v="1236" actId="47"/>
        <pc:sldMkLst>
          <pc:docMk/>
          <pc:sldMk cId="4219272544" sldId="348"/>
        </pc:sldMkLst>
      </pc:sldChg>
      <pc:sldChg chg="modSp mod ord">
        <pc:chgData name="Tina Schuermans" userId="7fabdca3-5dad-46cf-becd-15cf68f67b6f" providerId="ADAL" clId="{8A904E28-AF23-447B-8EBE-2D2811417C9D}" dt="2023-05-15T13:30:20.882" v="2894" actId="1076"/>
        <pc:sldMkLst>
          <pc:docMk/>
          <pc:sldMk cId="1191119332" sldId="353"/>
        </pc:sldMkLst>
        <pc:spChg chg="mod">
          <ac:chgData name="Tina Schuermans" userId="7fabdca3-5dad-46cf-becd-15cf68f67b6f" providerId="ADAL" clId="{8A904E28-AF23-447B-8EBE-2D2811417C9D}" dt="2023-05-08T15:11:01.401" v="1291" actId="6549"/>
          <ac:spMkLst>
            <pc:docMk/>
            <pc:sldMk cId="1191119332" sldId="353"/>
            <ac:spMk id="2" creationId="{A74E9420-7BC7-4575-8E8F-80D65D354723}"/>
          </ac:spMkLst>
        </pc:spChg>
        <pc:spChg chg="mod">
          <ac:chgData name="Tina Schuermans" userId="7fabdca3-5dad-46cf-becd-15cf68f67b6f" providerId="ADAL" clId="{8A904E28-AF23-447B-8EBE-2D2811417C9D}" dt="2023-05-15T13:30:20.882" v="2894" actId="1076"/>
          <ac:spMkLst>
            <pc:docMk/>
            <pc:sldMk cId="1191119332" sldId="353"/>
            <ac:spMk id="3" creationId="{DE84B0AE-0CFF-4C8A-A72C-F1245A3E4BE7}"/>
          </ac:spMkLst>
        </pc:spChg>
      </pc:sldChg>
      <pc:sldChg chg="addSp delSp modSp mod">
        <pc:chgData name="Tina Schuermans" userId="7fabdca3-5dad-46cf-becd-15cf68f67b6f" providerId="ADAL" clId="{8A904E28-AF23-447B-8EBE-2D2811417C9D}" dt="2023-05-10T08:44:13.725" v="1973" actId="14"/>
        <pc:sldMkLst>
          <pc:docMk/>
          <pc:sldMk cId="626423482" sldId="354"/>
        </pc:sldMkLst>
        <pc:spChg chg="del mod">
          <ac:chgData name="Tina Schuermans" userId="7fabdca3-5dad-46cf-becd-15cf68f67b6f" providerId="ADAL" clId="{8A904E28-AF23-447B-8EBE-2D2811417C9D}" dt="2023-05-10T08:28:39.381" v="1449" actId="478"/>
          <ac:spMkLst>
            <pc:docMk/>
            <pc:sldMk cId="626423482" sldId="354"/>
            <ac:spMk id="3" creationId="{DE84B0AE-0CFF-4C8A-A72C-F1245A3E4BE7}"/>
          </ac:spMkLst>
        </pc:spChg>
        <pc:spChg chg="add del mod">
          <ac:chgData name="Tina Schuermans" userId="7fabdca3-5dad-46cf-becd-15cf68f67b6f" providerId="ADAL" clId="{8A904E28-AF23-447B-8EBE-2D2811417C9D}" dt="2023-05-10T08:28:44.697" v="1451" actId="478"/>
          <ac:spMkLst>
            <pc:docMk/>
            <pc:sldMk cId="626423482" sldId="354"/>
            <ac:spMk id="6" creationId="{1B1590D2-9D45-B164-B46E-6DD7E4BA6930}"/>
          </ac:spMkLst>
        </pc:spChg>
        <pc:spChg chg="add mod">
          <ac:chgData name="Tina Schuermans" userId="7fabdca3-5dad-46cf-becd-15cf68f67b6f" providerId="ADAL" clId="{8A904E28-AF23-447B-8EBE-2D2811417C9D}" dt="2023-05-10T08:44:13.725" v="1973" actId="14"/>
          <ac:spMkLst>
            <pc:docMk/>
            <pc:sldMk cId="626423482" sldId="354"/>
            <ac:spMk id="7" creationId="{42744896-5B33-4CD1-E2EF-23A0C59D013A}"/>
          </ac:spMkLst>
        </pc:spChg>
      </pc:sldChg>
      <pc:sldChg chg="del">
        <pc:chgData name="Tina Schuermans" userId="7fabdca3-5dad-46cf-becd-15cf68f67b6f" providerId="ADAL" clId="{8A904E28-AF23-447B-8EBE-2D2811417C9D}" dt="2023-05-10T08:26:50.548" v="1366" actId="47"/>
        <pc:sldMkLst>
          <pc:docMk/>
          <pc:sldMk cId="2529071162" sldId="355"/>
        </pc:sldMkLst>
      </pc:sldChg>
      <pc:sldChg chg="del">
        <pc:chgData name="Tina Schuermans" userId="7fabdca3-5dad-46cf-becd-15cf68f67b6f" providerId="ADAL" clId="{8A904E28-AF23-447B-8EBE-2D2811417C9D}" dt="2023-05-08T15:09:59.154" v="1237" actId="47"/>
        <pc:sldMkLst>
          <pc:docMk/>
          <pc:sldMk cId="4048173455" sldId="356"/>
        </pc:sldMkLst>
      </pc:sldChg>
      <pc:sldChg chg="del">
        <pc:chgData name="Tina Schuermans" userId="7fabdca3-5dad-46cf-becd-15cf68f67b6f" providerId="ADAL" clId="{8A904E28-AF23-447B-8EBE-2D2811417C9D}" dt="2023-05-08T15:10:03.318" v="1238" actId="47"/>
        <pc:sldMkLst>
          <pc:docMk/>
          <pc:sldMk cId="1673579665" sldId="357"/>
        </pc:sldMkLst>
      </pc:sldChg>
      <pc:sldChg chg="modSp add mod">
        <pc:chgData name="Tina Schuermans" userId="7fabdca3-5dad-46cf-becd-15cf68f67b6f" providerId="ADAL" clId="{8A904E28-AF23-447B-8EBE-2D2811417C9D}" dt="2023-05-15T13:33:08.691" v="2895" actId="20577"/>
        <pc:sldMkLst>
          <pc:docMk/>
          <pc:sldMk cId="1934101707" sldId="358"/>
        </pc:sldMkLst>
        <pc:spChg chg="mod">
          <ac:chgData name="Tina Schuermans" userId="7fabdca3-5dad-46cf-becd-15cf68f67b6f" providerId="ADAL" clId="{8A904E28-AF23-447B-8EBE-2D2811417C9D}" dt="2023-05-15T13:33:08.691" v="2895" actId="20577"/>
          <ac:spMkLst>
            <pc:docMk/>
            <pc:sldMk cId="1934101707" sldId="358"/>
            <ac:spMk id="3" creationId="{52D6BA41-ACE0-B74D-1D14-C22721590ECA}"/>
          </ac:spMkLst>
        </pc:spChg>
      </pc:sldChg>
      <pc:sldChg chg="add">
        <pc:chgData name="Tina Schuermans" userId="7fabdca3-5dad-46cf-becd-15cf68f67b6f" providerId="ADAL" clId="{8A904E28-AF23-447B-8EBE-2D2811417C9D}" dt="2023-05-08T15:10:47.117" v="1245" actId="2890"/>
        <pc:sldMkLst>
          <pc:docMk/>
          <pc:sldMk cId="2037177146" sldId="359"/>
        </pc:sldMkLst>
      </pc:sldChg>
      <pc:sldChg chg="add del">
        <pc:chgData name="Tina Schuermans" userId="7fabdca3-5dad-46cf-becd-15cf68f67b6f" providerId="ADAL" clId="{8A904E28-AF23-447B-8EBE-2D2811417C9D}" dt="2023-05-10T08:44:28.273" v="1975" actId="47"/>
        <pc:sldMkLst>
          <pc:docMk/>
          <pc:sldMk cId="3423173758" sldId="360"/>
        </pc:sldMkLst>
      </pc:sldChg>
      <pc:sldChg chg="modSp add mod">
        <pc:chgData name="Tina Schuermans" userId="7fabdca3-5dad-46cf-becd-15cf68f67b6f" providerId="ADAL" clId="{8A904E28-AF23-447B-8EBE-2D2811417C9D}" dt="2023-05-15T12:58:32.516" v="2371" actId="1076"/>
        <pc:sldMkLst>
          <pc:docMk/>
          <pc:sldMk cId="4219385365" sldId="360"/>
        </pc:sldMkLst>
        <pc:spChg chg="mod">
          <ac:chgData name="Tina Schuermans" userId="7fabdca3-5dad-46cf-becd-15cf68f67b6f" providerId="ADAL" clId="{8A904E28-AF23-447B-8EBE-2D2811417C9D}" dt="2023-05-15T12:58:32.516" v="2371" actId="1076"/>
          <ac:spMkLst>
            <pc:docMk/>
            <pc:sldMk cId="4219385365" sldId="360"/>
            <ac:spMk id="7" creationId="{42744896-5B33-4CD1-E2EF-23A0C59D013A}"/>
          </ac:spMkLst>
        </pc:spChg>
      </pc:sldChg>
      <pc:sldChg chg="modSp add mod">
        <pc:chgData name="Tina Schuermans" userId="7fabdca3-5dad-46cf-becd-15cf68f67b6f" providerId="ADAL" clId="{8A904E28-AF23-447B-8EBE-2D2811417C9D}" dt="2023-05-15T13:03:15.234" v="2893" actId="20577"/>
        <pc:sldMkLst>
          <pc:docMk/>
          <pc:sldMk cId="2292422478" sldId="361"/>
        </pc:sldMkLst>
        <pc:spChg chg="mod">
          <ac:chgData name="Tina Schuermans" userId="7fabdca3-5dad-46cf-becd-15cf68f67b6f" providerId="ADAL" clId="{8A904E28-AF23-447B-8EBE-2D2811417C9D}" dt="2023-05-15T12:58:40.342" v="2381" actId="20577"/>
          <ac:spMkLst>
            <pc:docMk/>
            <pc:sldMk cId="2292422478" sldId="361"/>
            <ac:spMk id="2" creationId="{A74E9420-7BC7-4575-8E8F-80D65D354723}"/>
          </ac:spMkLst>
        </pc:spChg>
        <pc:spChg chg="mod">
          <ac:chgData name="Tina Schuermans" userId="7fabdca3-5dad-46cf-becd-15cf68f67b6f" providerId="ADAL" clId="{8A904E28-AF23-447B-8EBE-2D2811417C9D}" dt="2023-05-15T13:03:15.234" v="2893" actId="20577"/>
          <ac:spMkLst>
            <pc:docMk/>
            <pc:sldMk cId="2292422478" sldId="361"/>
            <ac:spMk id="7" creationId="{42744896-5B33-4CD1-E2EF-23A0C59D013A}"/>
          </ac:spMkLst>
        </pc:spChg>
      </pc:sldChg>
      <pc:sldChg chg="modSp add mod">
        <pc:chgData name="Tina Schuermans" userId="7fabdca3-5dad-46cf-becd-15cf68f67b6f" providerId="ADAL" clId="{8A904E28-AF23-447B-8EBE-2D2811417C9D}" dt="2023-05-15T13:38:40.414" v="3047" actId="20577"/>
        <pc:sldMkLst>
          <pc:docMk/>
          <pc:sldMk cId="3912757682" sldId="362"/>
        </pc:sldMkLst>
        <pc:spChg chg="mod">
          <ac:chgData name="Tina Schuermans" userId="7fabdca3-5dad-46cf-becd-15cf68f67b6f" providerId="ADAL" clId="{8A904E28-AF23-447B-8EBE-2D2811417C9D}" dt="2023-05-15T13:38:33.266" v="3041"/>
          <ac:spMkLst>
            <pc:docMk/>
            <pc:sldMk cId="3912757682" sldId="362"/>
            <ac:spMk id="2" creationId="{40FF534C-0626-5A7E-374F-58D1315F25A1}"/>
          </ac:spMkLst>
        </pc:spChg>
        <pc:spChg chg="mod">
          <ac:chgData name="Tina Schuermans" userId="7fabdca3-5dad-46cf-becd-15cf68f67b6f" providerId="ADAL" clId="{8A904E28-AF23-447B-8EBE-2D2811417C9D}" dt="2023-05-15T13:38:40.414" v="3047" actId="20577"/>
          <ac:spMkLst>
            <pc:docMk/>
            <pc:sldMk cId="3912757682" sldId="362"/>
            <ac:spMk id="3" creationId="{52D6BA41-ACE0-B74D-1D14-C22721590ECA}"/>
          </ac:spMkLst>
        </pc:spChg>
      </pc:sldChg>
    </pc:docChg>
  </pc:docChgLst>
  <pc:docChgLst>
    <pc:chgData name="Aagje  Rottiers" userId="9ba0cdb5-8b80-4cfd-9f26-fb9b2df14f70" providerId="ADAL" clId="{A4382CEE-E296-4A68-9DD7-2A2EB54CC632}"/>
    <pc:docChg chg="undo custSel addSld modSld modSection modNotesMaster">
      <pc:chgData name="Aagje  Rottiers" userId="9ba0cdb5-8b80-4cfd-9f26-fb9b2df14f70" providerId="ADAL" clId="{A4382CEE-E296-4A68-9DD7-2A2EB54CC632}" dt="2024-03-26T14:44:45.819" v="871" actId="5793"/>
      <pc:docMkLst>
        <pc:docMk/>
      </pc:docMkLst>
      <pc:sldChg chg="modSp mod">
        <pc:chgData name="Aagje  Rottiers" userId="9ba0cdb5-8b80-4cfd-9f26-fb9b2df14f70" providerId="ADAL" clId="{A4382CEE-E296-4A68-9DD7-2A2EB54CC632}" dt="2024-03-25T11:12:27.014" v="1" actId="27636"/>
        <pc:sldMkLst>
          <pc:docMk/>
          <pc:sldMk cId="2510604608" sldId="339"/>
        </pc:sldMkLst>
        <pc:spChg chg="mod">
          <ac:chgData name="Aagje  Rottiers" userId="9ba0cdb5-8b80-4cfd-9f26-fb9b2df14f70" providerId="ADAL" clId="{A4382CEE-E296-4A68-9DD7-2A2EB54CC632}" dt="2024-03-25T11:12:27.014" v="1" actId="27636"/>
          <ac:spMkLst>
            <pc:docMk/>
            <pc:sldMk cId="2510604608" sldId="339"/>
            <ac:spMk id="3" creationId="{00000000-0000-0000-0000-000000000000}"/>
          </ac:spMkLst>
        </pc:spChg>
      </pc:sldChg>
      <pc:sldChg chg="modSp mod">
        <pc:chgData name="Aagje  Rottiers" userId="9ba0cdb5-8b80-4cfd-9f26-fb9b2df14f70" providerId="ADAL" clId="{A4382CEE-E296-4A68-9DD7-2A2EB54CC632}" dt="2024-03-26T08:34:15.191" v="862" actId="20577"/>
        <pc:sldMkLst>
          <pc:docMk/>
          <pc:sldMk cId="2017682631" sldId="404"/>
        </pc:sldMkLst>
        <pc:spChg chg="mod">
          <ac:chgData name="Aagje  Rottiers" userId="9ba0cdb5-8b80-4cfd-9f26-fb9b2df14f70" providerId="ADAL" clId="{A4382CEE-E296-4A68-9DD7-2A2EB54CC632}" dt="2024-03-26T08:34:15.191" v="862" actId="20577"/>
          <ac:spMkLst>
            <pc:docMk/>
            <pc:sldMk cId="2017682631" sldId="404"/>
            <ac:spMk id="7" creationId="{34924B93-77F2-AC5B-425E-A732511D52A5}"/>
          </ac:spMkLst>
        </pc:spChg>
      </pc:sldChg>
      <pc:sldChg chg="addSp delSp modSp mod">
        <pc:chgData name="Aagje  Rottiers" userId="9ba0cdb5-8b80-4cfd-9f26-fb9b2df14f70" providerId="ADAL" clId="{A4382CEE-E296-4A68-9DD7-2A2EB54CC632}" dt="2024-03-25T12:37:10.166" v="72" actId="1076"/>
        <pc:sldMkLst>
          <pc:docMk/>
          <pc:sldMk cId="1851705539" sldId="414"/>
        </pc:sldMkLst>
        <pc:spChg chg="add del mod">
          <ac:chgData name="Aagje  Rottiers" userId="9ba0cdb5-8b80-4cfd-9f26-fb9b2df14f70" providerId="ADAL" clId="{A4382CEE-E296-4A68-9DD7-2A2EB54CC632}" dt="2024-03-25T12:31:38.371" v="58"/>
          <ac:spMkLst>
            <pc:docMk/>
            <pc:sldMk cId="1851705539" sldId="414"/>
            <ac:spMk id="3" creationId="{B72903B5-9C8D-2083-7FD2-4A77997BDE55}"/>
          </ac:spMkLst>
        </pc:spChg>
        <pc:picChg chg="mod">
          <ac:chgData name="Aagje  Rottiers" userId="9ba0cdb5-8b80-4cfd-9f26-fb9b2df14f70" providerId="ADAL" clId="{A4382CEE-E296-4A68-9DD7-2A2EB54CC632}" dt="2024-03-25T12:37:10.166" v="72" actId="1076"/>
          <ac:picMkLst>
            <pc:docMk/>
            <pc:sldMk cId="1851705539" sldId="414"/>
            <ac:picMk id="4" creationId="{0CA2463A-277A-A99D-7DAD-7004BAA6B26D}"/>
          </ac:picMkLst>
        </pc:picChg>
        <pc:picChg chg="add mod">
          <ac:chgData name="Aagje  Rottiers" userId="9ba0cdb5-8b80-4cfd-9f26-fb9b2df14f70" providerId="ADAL" clId="{A4382CEE-E296-4A68-9DD7-2A2EB54CC632}" dt="2024-03-25T12:37:01.950" v="68" actId="1076"/>
          <ac:picMkLst>
            <pc:docMk/>
            <pc:sldMk cId="1851705539" sldId="414"/>
            <ac:picMk id="6" creationId="{3E4143E2-D4D7-162F-C3AE-D49F07D8493E}"/>
          </ac:picMkLst>
        </pc:picChg>
        <pc:picChg chg="add mod">
          <ac:chgData name="Aagje  Rottiers" userId="9ba0cdb5-8b80-4cfd-9f26-fb9b2df14f70" providerId="ADAL" clId="{A4382CEE-E296-4A68-9DD7-2A2EB54CC632}" dt="2024-03-25T12:37:06.743" v="71" actId="1076"/>
          <ac:picMkLst>
            <pc:docMk/>
            <pc:sldMk cId="1851705539" sldId="414"/>
            <ac:picMk id="9" creationId="{6C6AA737-0F47-12F3-CA26-789F353C8ECB}"/>
          </ac:picMkLst>
        </pc:picChg>
      </pc:sldChg>
      <pc:sldChg chg="modSp mod">
        <pc:chgData name="Aagje  Rottiers" userId="9ba0cdb5-8b80-4cfd-9f26-fb9b2df14f70" providerId="ADAL" clId="{A4382CEE-E296-4A68-9DD7-2A2EB54CC632}" dt="2024-03-26T14:44:45.819" v="871" actId="5793"/>
        <pc:sldMkLst>
          <pc:docMk/>
          <pc:sldMk cId="2609080224" sldId="415"/>
        </pc:sldMkLst>
        <pc:spChg chg="mod">
          <ac:chgData name="Aagje  Rottiers" userId="9ba0cdb5-8b80-4cfd-9f26-fb9b2df14f70" providerId="ADAL" clId="{A4382CEE-E296-4A68-9DD7-2A2EB54CC632}" dt="2024-03-26T14:44:45.819" v="871" actId="5793"/>
          <ac:spMkLst>
            <pc:docMk/>
            <pc:sldMk cId="2609080224" sldId="415"/>
            <ac:spMk id="7" creationId="{102DE276-0E56-69F9-E88E-233B3D116FCE}"/>
          </ac:spMkLst>
        </pc:spChg>
      </pc:sldChg>
      <pc:sldChg chg="modSp mod">
        <pc:chgData name="Aagje  Rottiers" userId="9ba0cdb5-8b80-4cfd-9f26-fb9b2df14f70" providerId="ADAL" clId="{A4382CEE-E296-4A68-9DD7-2A2EB54CC632}" dt="2024-03-26T08:33:36.302" v="834" actId="313"/>
        <pc:sldMkLst>
          <pc:docMk/>
          <pc:sldMk cId="2958019961" sldId="416"/>
        </pc:sldMkLst>
        <pc:spChg chg="mod">
          <ac:chgData name="Aagje  Rottiers" userId="9ba0cdb5-8b80-4cfd-9f26-fb9b2df14f70" providerId="ADAL" clId="{A4382CEE-E296-4A68-9DD7-2A2EB54CC632}" dt="2024-03-26T08:33:36.302" v="834" actId="313"/>
          <ac:spMkLst>
            <pc:docMk/>
            <pc:sldMk cId="2958019961" sldId="416"/>
            <ac:spMk id="3" creationId="{830046E9-5C98-F2AC-E5EF-BDF7D45CB6E9}"/>
          </ac:spMkLst>
        </pc:spChg>
      </pc:sldChg>
      <pc:sldChg chg="modSp mod">
        <pc:chgData name="Aagje  Rottiers" userId="9ba0cdb5-8b80-4cfd-9f26-fb9b2df14f70" providerId="ADAL" clId="{A4382CEE-E296-4A68-9DD7-2A2EB54CC632}" dt="2024-03-26T08:31:07.671" v="811" actId="20577"/>
        <pc:sldMkLst>
          <pc:docMk/>
          <pc:sldMk cId="2553341277" sldId="422"/>
        </pc:sldMkLst>
        <pc:graphicFrameChg chg="modGraphic">
          <ac:chgData name="Aagje  Rottiers" userId="9ba0cdb5-8b80-4cfd-9f26-fb9b2df14f70" providerId="ADAL" clId="{A4382CEE-E296-4A68-9DD7-2A2EB54CC632}" dt="2024-03-26T08:31:07.671" v="811" actId="20577"/>
          <ac:graphicFrameMkLst>
            <pc:docMk/>
            <pc:sldMk cId="2553341277" sldId="422"/>
            <ac:graphicFrameMk id="9" creationId="{D38556D9-0552-274A-86A0-10C6DC414241}"/>
          </ac:graphicFrameMkLst>
        </pc:graphicFrameChg>
      </pc:sldChg>
      <pc:sldChg chg="modSp mod">
        <pc:chgData name="Aagje  Rottiers" userId="9ba0cdb5-8b80-4cfd-9f26-fb9b2df14f70" providerId="ADAL" clId="{A4382CEE-E296-4A68-9DD7-2A2EB54CC632}" dt="2024-03-25T11:12:27.028" v="2" actId="27636"/>
        <pc:sldMkLst>
          <pc:docMk/>
          <pc:sldMk cId="1644237235" sldId="423"/>
        </pc:sldMkLst>
        <pc:spChg chg="mod">
          <ac:chgData name="Aagje  Rottiers" userId="9ba0cdb5-8b80-4cfd-9f26-fb9b2df14f70" providerId="ADAL" clId="{A4382CEE-E296-4A68-9DD7-2A2EB54CC632}" dt="2024-03-25T11:12:27.028" v="2" actId="27636"/>
          <ac:spMkLst>
            <pc:docMk/>
            <pc:sldMk cId="1644237235" sldId="423"/>
            <ac:spMk id="3" creationId="{00000000-0000-0000-0000-000000000000}"/>
          </ac:spMkLst>
        </pc:spChg>
      </pc:sldChg>
      <pc:sldChg chg="modSp mod">
        <pc:chgData name="Aagje  Rottiers" userId="9ba0cdb5-8b80-4cfd-9f26-fb9b2df14f70" providerId="ADAL" clId="{A4382CEE-E296-4A68-9DD7-2A2EB54CC632}" dt="2024-03-25T13:24:36.102" v="689" actId="20577"/>
        <pc:sldMkLst>
          <pc:docMk/>
          <pc:sldMk cId="1666805563" sldId="424"/>
        </pc:sldMkLst>
        <pc:spChg chg="mod">
          <ac:chgData name="Aagje  Rottiers" userId="9ba0cdb5-8b80-4cfd-9f26-fb9b2df14f70" providerId="ADAL" clId="{A4382CEE-E296-4A68-9DD7-2A2EB54CC632}" dt="2024-03-25T13:24:36.102" v="689" actId="20577"/>
          <ac:spMkLst>
            <pc:docMk/>
            <pc:sldMk cId="1666805563" sldId="424"/>
            <ac:spMk id="7" creationId="{34924B93-77F2-AC5B-425E-A732511D52A5}"/>
          </ac:spMkLst>
        </pc:spChg>
      </pc:sldChg>
      <pc:sldChg chg="addSp delSp modSp add mod">
        <pc:chgData name="Aagje  Rottiers" userId="9ba0cdb5-8b80-4cfd-9f26-fb9b2df14f70" providerId="ADAL" clId="{A4382CEE-E296-4A68-9DD7-2A2EB54CC632}" dt="2024-03-25T13:12:49.790" v="670" actId="20577"/>
        <pc:sldMkLst>
          <pc:docMk/>
          <pc:sldMk cId="160229317" sldId="426"/>
        </pc:sldMkLst>
        <pc:spChg chg="mod">
          <ac:chgData name="Aagje  Rottiers" userId="9ba0cdb5-8b80-4cfd-9f26-fb9b2df14f70" providerId="ADAL" clId="{A4382CEE-E296-4A68-9DD7-2A2EB54CC632}" dt="2024-03-25T13:12:49.790" v="670" actId="20577"/>
          <ac:spMkLst>
            <pc:docMk/>
            <pc:sldMk cId="160229317" sldId="426"/>
            <ac:spMk id="7" creationId="{D2125522-552B-1AA5-7BF0-4DECC812A6DE}"/>
          </ac:spMkLst>
        </pc:spChg>
        <pc:graphicFrameChg chg="add mod modGraphic">
          <ac:chgData name="Aagje  Rottiers" userId="9ba0cdb5-8b80-4cfd-9f26-fb9b2df14f70" providerId="ADAL" clId="{A4382CEE-E296-4A68-9DD7-2A2EB54CC632}" dt="2024-03-25T13:05:20.495" v="544" actId="20577"/>
          <ac:graphicFrameMkLst>
            <pc:docMk/>
            <pc:sldMk cId="160229317" sldId="426"/>
            <ac:graphicFrameMk id="3" creationId="{5F95CE13-5FDB-487D-0271-4C3C93129383}"/>
          </ac:graphicFrameMkLst>
        </pc:graphicFrameChg>
        <pc:picChg chg="del">
          <ac:chgData name="Aagje  Rottiers" userId="9ba0cdb5-8b80-4cfd-9f26-fb9b2df14f70" providerId="ADAL" clId="{A4382CEE-E296-4A68-9DD7-2A2EB54CC632}" dt="2024-03-25T13:04:09.605" v="494" actId="478"/>
          <ac:picMkLst>
            <pc:docMk/>
            <pc:sldMk cId="160229317" sldId="426"/>
            <ac:picMk id="4" creationId="{0CA2463A-277A-A99D-7DAD-7004BAA6B26D}"/>
          </ac:picMkLst>
        </pc:picChg>
        <pc:picChg chg="del">
          <ac:chgData name="Aagje  Rottiers" userId="9ba0cdb5-8b80-4cfd-9f26-fb9b2df14f70" providerId="ADAL" clId="{A4382CEE-E296-4A68-9DD7-2A2EB54CC632}" dt="2024-03-25T13:04:07.743" v="492" actId="478"/>
          <ac:picMkLst>
            <pc:docMk/>
            <pc:sldMk cId="160229317" sldId="426"/>
            <ac:picMk id="6" creationId="{3E4143E2-D4D7-162F-C3AE-D49F07D8493E}"/>
          </ac:picMkLst>
        </pc:picChg>
        <pc:picChg chg="del">
          <ac:chgData name="Aagje  Rottiers" userId="9ba0cdb5-8b80-4cfd-9f26-fb9b2df14f70" providerId="ADAL" clId="{A4382CEE-E296-4A68-9DD7-2A2EB54CC632}" dt="2024-03-25T13:04:08.437" v="493" actId="478"/>
          <ac:picMkLst>
            <pc:docMk/>
            <pc:sldMk cId="160229317" sldId="426"/>
            <ac:picMk id="9" creationId="{6C6AA737-0F47-12F3-CA26-789F353C8ECB}"/>
          </ac:picMkLst>
        </pc:picChg>
        <pc:picChg chg="add mod">
          <ac:chgData name="Aagje  Rottiers" userId="9ba0cdb5-8b80-4cfd-9f26-fb9b2df14f70" providerId="ADAL" clId="{A4382CEE-E296-4A68-9DD7-2A2EB54CC632}" dt="2024-03-25T13:10:35.872" v="624" actId="14100"/>
          <ac:picMkLst>
            <pc:docMk/>
            <pc:sldMk cId="160229317" sldId="426"/>
            <ac:picMk id="1026" creationId="{F28CD213-0E2F-BFC9-AF9E-3C3B54D8ACBE}"/>
          </ac:picMkLst>
        </pc:picChg>
        <pc:picChg chg="add mod">
          <ac:chgData name="Aagje  Rottiers" userId="9ba0cdb5-8b80-4cfd-9f26-fb9b2df14f70" providerId="ADAL" clId="{A4382CEE-E296-4A68-9DD7-2A2EB54CC632}" dt="2024-03-25T13:11:06.726" v="628" actId="1076"/>
          <ac:picMkLst>
            <pc:docMk/>
            <pc:sldMk cId="160229317" sldId="426"/>
            <ac:picMk id="1028" creationId="{70D55E88-5BD9-1D1A-E7CA-C8BD70E32636}"/>
          </ac:picMkLst>
        </pc:picChg>
      </pc:sldChg>
    </pc:docChg>
  </pc:docChgLst>
  <pc:docChgLst>
    <pc:chgData name="Priscillia Kalonji" userId="43c89566-ebd1-47ce-a612-a45c136b3327" providerId="ADAL" clId="{7B022F40-2B73-473C-B5D6-65836D13BD21}"/>
    <pc:docChg chg="undo redo custSel modSld">
      <pc:chgData name="Priscillia Kalonji" userId="43c89566-ebd1-47ce-a612-a45c136b3327" providerId="ADAL" clId="{7B022F40-2B73-473C-B5D6-65836D13BD21}" dt="2022-09-22T13:46:02.594" v="1280" actId="27636"/>
      <pc:docMkLst>
        <pc:docMk/>
      </pc:docMkLst>
      <pc:sldChg chg="modSp mod">
        <pc:chgData name="Priscillia Kalonji" userId="43c89566-ebd1-47ce-a612-a45c136b3327" providerId="ADAL" clId="{7B022F40-2B73-473C-B5D6-65836D13BD21}" dt="2022-09-21T12:20:41.884" v="838" actId="20577"/>
        <pc:sldMkLst>
          <pc:docMk/>
          <pc:sldMk cId="3968006279" sldId="320"/>
        </pc:sldMkLst>
        <pc:spChg chg="mod">
          <ac:chgData name="Priscillia Kalonji" userId="43c89566-ebd1-47ce-a612-a45c136b3327" providerId="ADAL" clId="{7B022F40-2B73-473C-B5D6-65836D13BD21}" dt="2022-09-21T12:20:41.884" v="838" actId="20577"/>
          <ac:spMkLst>
            <pc:docMk/>
            <pc:sldMk cId="3968006279" sldId="320"/>
            <ac:spMk id="3" creationId="{DE84B0AE-0CFF-4C8A-A72C-F1245A3E4BE7}"/>
          </ac:spMkLst>
        </pc:spChg>
      </pc:sldChg>
      <pc:sldChg chg="modSp mod">
        <pc:chgData name="Priscillia Kalonji" userId="43c89566-ebd1-47ce-a612-a45c136b3327" providerId="ADAL" clId="{7B022F40-2B73-473C-B5D6-65836D13BD21}" dt="2022-09-22T13:46:02.594" v="1280" actId="27636"/>
        <pc:sldMkLst>
          <pc:docMk/>
          <pc:sldMk cId="2536776007" sldId="321"/>
        </pc:sldMkLst>
        <pc:spChg chg="mod">
          <ac:chgData name="Priscillia Kalonji" userId="43c89566-ebd1-47ce-a612-a45c136b3327" providerId="ADAL" clId="{7B022F40-2B73-473C-B5D6-65836D13BD21}" dt="2022-09-22T13:46:02.594" v="1280" actId="27636"/>
          <ac:spMkLst>
            <pc:docMk/>
            <pc:sldMk cId="2536776007" sldId="321"/>
            <ac:spMk id="3" creationId="{DE84B0AE-0CFF-4C8A-A72C-F1245A3E4BE7}"/>
          </ac:spMkLst>
        </pc:spChg>
      </pc:sldChg>
      <pc:sldChg chg="modSp mod">
        <pc:chgData name="Priscillia Kalonji" userId="43c89566-ebd1-47ce-a612-a45c136b3327" providerId="ADAL" clId="{7B022F40-2B73-473C-B5D6-65836D13BD21}" dt="2022-09-22T13:46:02.547" v="1279" actId="27636"/>
        <pc:sldMkLst>
          <pc:docMk/>
          <pc:sldMk cId="2533149230" sldId="322"/>
        </pc:sldMkLst>
        <pc:spChg chg="mod">
          <ac:chgData name="Priscillia Kalonji" userId="43c89566-ebd1-47ce-a612-a45c136b3327" providerId="ADAL" clId="{7B022F40-2B73-473C-B5D6-65836D13BD21}" dt="2022-09-22T13:46:02.547" v="1279" actId="27636"/>
          <ac:spMkLst>
            <pc:docMk/>
            <pc:sldMk cId="2533149230" sldId="322"/>
            <ac:spMk id="3" creationId="{DE84B0AE-0CFF-4C8A-A72C-F1245A3E4BE7}"/>
          </ac:spMkLst>
        </pc:spChg>
      </pc:sldChg>
      <pc:sldChg chg="modSp mod">
        <pc:chgData name="Priscillia Kalonji" userId="43c89566-ebd1-47ce-a612-a45c136b3327" providerId="ADAL" clId="{7B022F40-2B73-473C-B5D6-65836D13BD21}" dt="2022-09-21T12:08:45.993" v="371" actId="20577"/>
        <pc:sldMkLst>
          <pc:docMk/>
          <pc:sldMk cId="274501898" sldId="324"/>
        </pc:sldMkLst>
        <pc:spChg chg="mod">
          <ac:chgData name="Priscillia Kalonji" userId="43c89566-ebd1-47ce-a612-a45c136b3327" providerId="ADAL" clId="{7B022F40-2B73-473C-B5D6-65836D13BD21}" dt="2022-09-21T12:08:45.993" v="371" actId="20577"/>
          <ac:spMkLst>
            <pc:docMk/>
            <pc:sldMk cId="274501898" sldId="324"/>
            <ac:spMk id="3" creationId="{DE84B0AE-0CFF-4C8A-A72C-F1245A3E4BE7}"/>
          </ac:spMkLst>
        </pc:spChg>
      </pc:sldChg>
    </pc:docChg>
  </pc:docChgLst>
  <pc:docChgLst>
    <pc:chgData name="Ines Lagrange" userId="S::ines.lagrange@ambrassade.be::a6e07ce2-bbc6-4690-a07a-8f9f1fd2f26d" providerId="AD" clId="Web-{9A860B14-B3D3-803A-D2A7-0C51CA4E4B80}"/>
    <pc:docChg chg="modSld">
      <pc:chgData name="Ines Lagrange" userId="S::ines.lagrange@ambrassade.be::a6e07ce2-bbc6-4690-a07a-8f9f1fd2f26d" providerId="AD" clId="Web-{9A860B14-B3D3-803A-D2A7-0C51CA4E4B80}" dt="2023-03-21T15:19:08.243" v="0" actId="20577"/>
      <pc:docMkLst>
        <pc:docMk/>
      </pc:docMkLst>
      <pc:sldChg chg="modSp">
        <pc:chgData name="Ines Lagrange" userId="S::ines.lagrange@ambrassade.be::a6e07ce2-bbc6-4690-a07a-8f9f1fd2f26d" providerId="AD" clId="Web-{9A860B14-B3D3-803A-D2A7-0C51CA4E4B80}" dt="2023-03-21T15:19:08.243" v="0" actId="20577"/>
        <pc:sldMkLst>
          <pc:docMk/>
          <pc:sldMk cId="1122834865" sldId="336"/>
        </pc:sldMkLst>
        <pc:spChg chg="mod">
          <ac:chgData name="Ines Lagrange" userId="S::ines.lagrange@ambrassade.be::a6e07ce2-bbc6-4690-a07a-8f9f1fd2f26d" providerId="AD" clId="Web-{9A860B14-B3D3-803A-D2A7-0C51CA4E4B80}" dt="2023-03-21T15:19:08.243" v="0" actId="20577"/>
          <ac:spMkLst>
            <pc:docMk/>
            <pc:sldMk cId="1122834865" sldId="336"/>
            <ac:spMk id="3" creationId="{DE84B0AE-0CFF-4C8A-A72C-F1245A3E4BE7}"/>
          </ac:spMkLst>
        </pc:spChg>
      </pc:sldChg>
    </pc:docChg>
  </pc:docChgLst>
  <pc:docChgLst>
    <pc:chgData name="Priscillia Kalonji" userId="43c89566-ebd1-47ce-a612-a45c136b3327" providerId="ADAL" clId="{6EE235B3-0188-43DD-9239-6055E9490A13}"/>
    <pc:docChg chg="modSld">
      <pc:chgData name="Priscillia Kalonji" userId="43c89566-ebd1-47ce-a612-a45c136b3327" providerId="ADAL" clId="{6EE235B3-0188-43DD-9239-6055E9490A13}" dt="2022-10-06T10:22:37.394" v="3" actId="1076"/>
      <pc:docMkLst>
        <pc:docMk/>
      </pc:docMkLst>
      <pc:sldChg chg="modSp">
        <pc:chgData name="Priscillia Kalonji" userId="43c89566-ebd1-47ce-a612-a45c136b3327" providerId="ADAL" clId="{6EE235B3-0188-43DD-9239-6055E9490A13}" dt="2022-10-06T10:22:37.394" v="3" actId="1076"/>
        <pc:sldMkLst>
          <pc:docMk/>
          <pc:sldMk cId="2934878300" sldId="266"/>
        </pc:sldMkLst>
        <pc:picChg chg="mod">
          <ac:chgData name="Priscillia Kalonji" userId="43c89566-ebd1-47ce-a612-a45c136b3327" providerId="ADAL" clId="{6EE235B3-0188-43DD-9239-6055E9490A13}" dt="2022-10-06T10:22:37.394" v="3" actId="1076"/>
          <ac:picMkLst>
            <pc:docMk/>
            <pc:sldMk cId="2934878300" sldId="266"/>
            <ac:picMk id="5" creationId="{6AF047EB-35CC-741A-9D38-87A85A77D529}"/>
          </ac:picMkLst>
        </pc:picChg>
      </pc:sldChg>
    </pc:docChg>
  </pc:docChgLst>
  <pc:docChgLst>
    <pc:chgData name="Marjolein Vandenbroucke" userId="S::marjolein.vandenbroucke_jint.be#ext#@deambrassade805.onmicrosoft.com::9a6e905c-d628-4c2c-acb6-58c464ab2c43" providerId="AD" clId="Web-{2A58FB59-D5BF-2FC3-F160-93B40667C20F}"/>
    <pc:docChg chg="modSld">
      <pc:chgData name="Marjolein Vandenbroucke" userId="S::marjolein.vandenbroucke_jint.be#ext#@deambrassade805.onmicrosoft.com::9a6e905c-d628-4c2c-acb6-58c464ab2c43" providerId="AD" clId="Web-{2A58FB59-D5BF-2FC3-F160-93B40667C20F}" dt="2023-05-12T09:24:03.427" v="95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2A58FB59-D5BF-2FC3-F160-93B40667C20F}" dt="2023-05-12T09:24:03.427" v="95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2A58FB59-D5BF-2FC3-F160-93B40667C20F}" dt="2023-05-12T09:24:03.427" v="95"/>
          <ac:spMkLst>
            <pc:docMk/>
            <pc:sldMk cId="2037177146" sldId="359"/>
            <ac:spMk id="3" creationId="{DE84B0AE-0CFF-4C8A-A72C-F1245A3E4BE7}"/>
          </ac:spMkLst>
        </pc:spChg>
      </pc:sldChg>
    </pc:docChg>
  </pc:docChgLst>
  <pc:docChgLst>
    <pc:chgData name="Ellen Van Vooren" userId="S::ellen.vanvooren_keki.be#ext#@deambrassade805.onmicrosoft.com::4bb40d12-3e56-406e-a764-218e8e5d0519" providerId="AD" clId="Web-{A77CF893-2969-8EAD-4B14-39FC11ADDC53}"/>
    <pc:docChg chg="addSld modSld sldOrd modSection">
      <pc:chgData name="Ellen Van Vooren" userId="S::ellen.vanvooren_keki.be#ext#@deambrassade805.onmicrosoft.com::4bb40d12-3e56-406e-a764-218e8e5d0519" providerId="AD" clId="Web-{A77CF893-2969-8EAD-4B14-39FC11ADDC53}" dt="2022-11-08T10:10:46.738" v="127" actId="20577"/>
      <pc:docMkLst>
        <pc:docMk/>
      </pc:docMkLst>
      <pc:sldChg chg="modSp">
        <pc:chgData name="Ellen Van Vooren" userId="S::ellen.vanvooren_keki.be#ext#@deambrassade805.onmicrosoft.com::4bb40d12-3e56-406e-a764-218e8e5d0519" providerId="AD" clId="Web-{A77CF893-2969-8EAD-4B14-39FC11ADDC53}" dt="2022-11-08T10:05:27.229" v="24" actId="20577"/>
        <pc:sldMkLst>
          <pc:docMk/>
          <pc:sldMk cId="381301386" sldId="308"/>
        </pc:sldMkLst>
        <pc:spChg chg="mod">
          <ac:chgData name="Ellen Van Vooren" userId="S::ellen.vanvooren_keki.be#ext#@deambrassade805.onmicrosoft.com::4bb40d12-3e56-406e-a764-218e8e5d0519" providerId="AD" clId="Web-{A77CF893-2969-8EAD-4B14-39FC11ADDC53}" dt="2022-11-08T10:05:27.229" v="24" actId="20577"/>
          <ac:spMkLst>
            <pc:docMk/>
            <pc:sldMk cId="381301386" sldId="308"/>
            <ac:spMk id="3" creationId="{DE84B0AE-0CFF-4C8A-A72C-F1245A3E4BE7}"/>
          </ac:spMkLst>
        </pc:spChg>
      </pc:sldChg>
      <pc:sldChg chg="add replId">
        <pc:chgData name="Ellen Van Vooren" userId="S::ellen.vanvooren_keki.be#ext#@deambrassade805.onmicrosoft.com::4bb40d12-3e56-406e-a764-218e8e5d0519" providerId="AD" clId="Web-{A77CF893-2969-8EAD-4B14-39FC11ADDC53}" dt="2022-11-08T10:01:12.034" v="0"/>
        <pc:sldMkLst>
          <pc:docMk/>
          <pc:sldMk cId="721801344" sldId="326"/>
        </pc:sldMkLst>
      </pc:sldChg>
      <pc:sldChg chg="modSp add ord replId">
        <pc:chgData name="Ellen Van Vooren" userId="S::ellen.vanvooren_keki.be#ext#@deambrassade805.onmicrosoft.com::4bb40d12-3e56-406e-a764-218e8e5d0519" providerId="AD" clId="Web-{A77CF893-2969-8EAD-4B14-39FC11ADDC53}" dt="2022-11-08T10:10:46.738" v="127" actId="20577"/>
        <pc:sldMkLst>
          <pc:docMk/>
          <pc:sldMk cId="226269390" sldId="327"/>
        </pc:sldMkLst>
        <pc:spChg chg="mod">
          <ac:chgData name="Ellen Van Vooren" userId="S::ellen.vanvooren_keki.be#ext#@deambrassade805.onmicrosoft.com::4bb40d12-3e56-406e-a764-218e8e5d0519" providerId="AD" clId="Web-{A77CF893-2969-8EAD-4B14-39FC11ADDC53}" dt="2022-11-08T10:09:54.502" v="27" actId="20577"/>
          <ac:spMkLst>
            <pc:docMk/>
            <pc:sldMk cId="226269390" sldId="327"/>
            <ac:spMk id="2" creationId="{A74E9420-7BC7-4575-8E8F-80D65D354723}"/>
          </ac:spMkLst>
        </pc:spChg>
        <pc:spChg chg="mod">
          <ac:chgData name="Ellen Van Vooren" userId="S::ellen.vanvooren_keki.be#ext#@deambrassade805.onmicrosoft.com::4bb40d12-3e56-406e-a764-218e8e5d0519" providerId="AD" clId="Web-{A77CF893-2969-8EAD-4B14-39FC11ADDC53}" dt="2022-11-08T10:10:46.738" v="127" actId="20577"/>
          <ac:spMkLst>
            <pc:docMk/>
            <pc:sldMk cId="226269390" sldId="327"/>
            <ac:spMk id="3" creationId="{DE84B0AE-0CFF-4C8A-A72C-F1245A3E4BE7}"/>
          </ac:spMkLst>
        </pc:spChg>
      </pc:sldChg>
    </pc:docChg>
  </pc:docChgLst>
  <pc:docChgLst>
    <pc:chgData name="Tina Schuermans" userId="S::tina.schuermans@ambrassade.be::7fabdca3-5dad-46cf-becd-15cf68f67b6f" providerId="AD" clId="Web-{AE2EF106-18A5-40AF-89B6-06DBA25718E2}"/>
    <pc:docChg chg="addSld modSld modSection">
      <pc:chgData name="Tina Schuermans" userId="S::tina.schuermans@ambrassade.be::7fabdca3-5dad-46cf-becd-15cf68f67b6f" providerId="AD" clId="Web-{AE2EF106-18A5-40AF-89B6-06DBA25718E2}" dt="2022-06-16T12:38:37.081" v="441" actId="20577"/>
      <pc:docMkLst>
        <pc:docMk/>
      </pc:docMkLst>
      <pc:sldChg chg="addSp delSp modSp">
        <pc:chgData name="Tina Schuermans" userId="S::tina.schuermans@ambrassade.be::7fabdca3-5dad-46cf-becd-15cf68f67b6f" providerId="AD" clId="Web-{AE2EF106-18A5-40AF-89B6-06DBA25718E2}" dt="2022-06-16T12:33:11.182" v="220" actId="20577"/>
        <pc:sldMkLst>
          <pc:docMk/>
          <pc:sldMk cId="1310317836" sldId="290"/>
        </pc:sldMkLst>
        <pc:spChg chg="mod">
          <ac:chgData name="Tina Schuermans" userId="S::tina.schuermans@ambrassade.be::7fabdca3-5dad-46cf-becd-15cf68f67b6f" providerId="AD" clId="Web-{AE2EF106-18A5-40AF-89B6-06DBA25718E2}" dt="2022-06-16T12:30:06.567" v="24" actId="20577"/>
          <ac:spMkLst>
            <pc:docMk/>
            <pc:sldMk cId="1310317836" sldId="290"/>
            <ac:spMk id="2" creationId="{A74E9420-7BC7-4575-8E8F-80D65D354723}"/>
          </ac:spMkLst>
        </pc:spChg>
        <pc:spChg chg="add del">
          <ac:chgData name="Tina Schuermans" userId="S::tina.schuermans@ambrassade.be::7fabdca3-5dad-46cf-becd-15cf68f67b6f" providerId="AD" clId="Web-{AE2EF106-18A5-40AF-89B6-06DBA25718E2}" dt="2022-06-16T12:29:34.785" v="5"/>
          <ac:spMkLst>
            <pc:docMk/>
            <pc:sldMk cId="1310317836" sldId="290"/>
            <ac:spMk id="4" creationId="{49F9DC16-64A5-DA49-F428-1B06FC81CB15}"/>
          </ac:spMkLst>
        </pc:spChg>
        <pc:spChg chg="add mod">
          <ac:chgData name="Tina Schuermans" userId="S::tina.schuermans@ambrassade.be::7fabdca3-5dad-46cf-becd-15cf68f67b6f" providerId="AD" clId="Web-{AE2EF106-18A5-40AF-89B6-06DBA25718E2}" dt="2022-06-16T12:33:11.182" v="220" actId="20577"/>
          <ac:spMkLst>
            <pc:docMk/>
            <pc:sldMk cId="1310317836" sldId="290"/>
            <ac:spMk id="7" creationId="{F425B805-1444-FC1B-8EE3-8424C983598E}"/>
          </ac:spMkLst>
        </pc:spChg>
        <pc:spChg chg="add del">
          <ac:chgData name="Tina Schuermans" userId="S::tina.schuermans@ambrassade.be::7fabdca3-5dad-46cf-becd-15cf68f67b6f" providerId="AD" clId="Web-{AE2EF106-18A5-40AF-89B6-06DBA25718E2}" dt="2022-06-16T12:29:42.051" v="8"/>
          <ac:spMkLst>
            <pc:docMk/>
            <pc:sldMk cId="1310317836" sldId="290"/>
            <ac:spMk id="8" creationId="{55C077A3-FF64-1E26-79EE-BBA2006290B8}"/>
          </ac:spMkLst>
        </pc:spChg>
      </pc:sldChg>
      <pc:sldChg chg="modSp">
        <pc:chgData name="Tina Schuermans" userId="S::tina.schuermans@ambrassade.be::7fabdca3-5dad-46cf-becd-15cf68f67b6f" providerId="AD" clId="Web-{AE2EF106-18A5-40AF-89B6-06DBA25718E2}" dt="2022-06-16T12:38:37.081" v="441" actId="20577"/>
        <pc:sldMkLst>
          <pc:docMk/>
          <pc:sldMk cId="381301386" sldId="308"/>
        </pc:sldMkLst>
        <pc:spChg chg="mod">
          <ac:chgData name="Tina Schuermans" userId="S::tina.schuermans@ambrassade.be::7fabdca3-5dad-46cf-becd-15cf68f67b6f" providerId="AD" clId="Web-{AE2EF106-18A5-40AF-89B6-06DBA25718E2}" dt="2022-06-16T12:38:37.081" v="441" actId="20577"/>
          <ac:spMkLst>
            <pc:docMk/>
            <pc:sldMk cId="381301386" sldId="308"/>
            <ac:spMk id="3" creationId="{DE84B0AE-0CFF-4C8A-A72C-F1245A3E4BE7}"/>
          </ac:spMkLst>
        </pc:spChg>
      </pc:sldChg>
      <pc:sldChg chg="addSp delSp modSp add replId">
        <pc:chgData name="Tina Schuermans" userId="S::tina.schuermans@ambrassade.be::7fabdca3-5dad-46cf-becd-15cf68f67b6f" providerId="AD" clId="Web-{AE2EF106-18A5-40AF-89B6-06DBA25718E2}" dt="2022-06-16T12:38:18.081" v="437" actId="20577"/>
        <pc:sldMkLst>
          <pc:docMk/>
          <pc:sldMk cId="3385111414" sldId="317"/>
        </pc:sldMkLst>
        <pc:spChg chg="add del">
          <ac:chgData name="Tina Schuermans" userId="S::tina.schuermans@ambrassade.be::7fabdca3-5dad-46cf-becd-15cf68f67b6f" providerId="AD" clId="Web-{AE2EF106-18A5-40AF-89B6-06DBA25718E2}" dt="2022-06-16T12:33:33.713" v="226"/>
          <ac:spMkLst>
            <pc:docMk/>
            <pc:sldMk cId="3385111414" sldId="317"/>
            <ac:spMk id="4" creationId="{1C76148C-1309-03B6-7593-9FC311B2316A}"/>
          </ac:spMkLst>
        </pc:spChg>
        <pc:spChg chg="add del">
          <ac:chgData name="Tina Schuermans" userId="S::tina.schuermans@ambrassade.be::7fabdca3-5dad-46cf-becd-15cf68f67b6f" providerId="AD" clId="Web-{AE2EF106-18A5-40AF-89B6-06DBA25718E2}" dt="2022-06-16T12:33:32.120" v="225"/>
          <ac:spMkLst>
            <pc:docMk/>
            <pc:sldMk cId="3385111414" sldId="317"/>
            <ac:spMk id="6" creationId="{B7986EB7-7F63-3A52-DA86-CF9E404020E9}"/>
          </ac:spMkLst>
        </pc:spChg>
        <pc:spChg chg="mod">
          <ac:chgData name="Tina Schuermans" userId="S::tina.schuermans@ambrassade.be::7fabdca3-5dad-46cf-becd-15cf68f67b6f" providerId="AD" clId="Web-{AE2EF106-18A5-40AF-89B6-06DBA25718E2}" dt="2022-06-16T12:38:18.081" v="437" actId="20577"/>
          <ac:spMkLst>
            <pc:docMk/>
            <pc:sldMk cId="3385111414" sldId="317"/>
            <ac:spMk id="7" creationId="{F425B805-1444-FC1B-8EE3-8424C983598E}"/>
          </ac:spMkLst>
        </pc:spChg>
      </pc:sldChg>
    </pc:docChg>
  </pc:docChgLst>
  <pc:docChgLst>
    <pc:chgData name="Priscillia Kalonji" userId="S::priscillia.kalonji_bataljong.be#ext#@deambrassade805.onmicrosoft.com::3430f344-a3bf-4fb5-b287-8e02a5064d0f" providerId="AD" clId="Web-{453780D6-30CF-33FB-D4E7-8BA23302828B}"/>
    <pc:docChg chg="modSld">
      <pc:chgData name="Priscillia Kalonji" userId="S::priscillia.kalonji_bataljong.be#ext#@deambrassade805.onmicrosoft.com::3430f344-a3bf-4fb5-b287-8e02a5064d0f" providerId="AD" clId="Web-{453780D6-30CF-33FB-D4E7-8BA23302828B}" dt="2022-11-08T15:07:17.437" v="194" actId="20577"/>
      <pc:docMkLst>
        <pc:docMk/>
      </pc:docMkLst>
      <pc:sldChg chg="modSp">
        <pc:chgData name="Priscillia Kalonji" userId="S::priscillia.kalonji_bataljong.be#ext#@deambrassade805.onmicrosoft.com::3430f344-a3bf-4fb5-b287-8e02a5064d0f" providerId="AD" clId="Web-{453780D6-30CF-33FB-D4E7-8BA23302828B}" dt="2022-11-08T15:07:17.437" v="194" actId="20577"/>
        <pc:sldMkLst>
          <pc:docMk/>
          <pc:sldMk cId="2757871825" sldId="328"/>
        </pc:sldMkLst>
        <pc:spChg chg="mod">
          <ac:chgData name="Priscillia Kalonji" userId="S::priscillia.kalonji_bataljong.be#ext#@deambrassade805.onmicrosoft.com::3430f344-a3bf-4fb5-b287-8e02a5064d0f" providerId="AD" clId="Web-{453780D6-30CF-33FB-D4E7-8BA23302828B}" dt="2022-11-08T15:07:17.437" v="194" actId="20577"/>
          <ac:spMkLst>
            <pc:docMk/>
            <pc:sldMk cId="2757871825" sldId="328"/>
            <ac:spMk id="3" creationId="{DE84B0AE-0CFF-4C8A-A72C-F1245A3E4BE7}"/>
          </ac:spMkLst>
        </pc:spChg>
      </pc:sldChg>
    </pc:docChg>
  </pc:docChgLst>
  <pc:docChgLst>
    <pc:chgData name="Lore Van Dongen" userId="c3cdbfbc-877c-40f7-b58f-943bc0c011e2" providerId="ADAL" clId="{E3CC295E-AD94-41CB-8A5A-B23E5862467D}"/>
    <pc:docChg chg="undo custSel addSld delSld modSld sldOrd modSection">
      <pc:chgData name="Lore Van Dongen" userId="c3cdbfbc-877c-40f7-b58f-943bc0c011e2" providerId="ADAL" clId="{E3CC295E-AD94-41CB-8A5A-B23E5862467D}" dt="2023-01-17T09:09:14.301" v="765" actId="20577"/>
      <pc:docMkLst>
        <pc:docMk/>
      </pc:docMkLst>
      <pc:sldChg chg="addSp modSp mod">
        <pc:chgData name="Lore Van Dongen" userId="c3cdbfbc-877c-40f7-b58f-943bc0c011e2" providerId="ADAL" clId="{E3CC295E-AD94-41CB-8A5A-B23E5862467D}" dt="2023-01-13T09:27:05.421" v="459"/>
        <pc:sldMkLst>
          <pc:docMk/>
          <pc:sldMk cId="1902476258" sldId="258"/>
        </pc:sldMkLst>
        <pc:spChg chg="mod">
          <ac:chgData name="Lore Van Dongen" userId="c3cdbfbc-877c-40f7-b58f-943bc0c011e2" providerId="ADAL" clId="{E3CC295E-AD94-41CB-8A5A-B23E5862467D}" dt="2023-01-13T09:25:29.961" v="436"/>
          <ac:spMkLst>
            <pc:docMk/>
            <pc:sldMk cId="1902476258" sldId="258"/>
            <ac:spMk id="4" creationId="{82911E6A-A0CE-3F44-35C7-F3372A7E704A}"/>
          </ac:spMkLst>
        </pc:spChg>
        <pc:picChg chg="add mod">
          <ac:chgData name="Lore Van Dongen" userId="c3cdbfbc-877c-40f7-b58f-943bc0c011e2" providerId="ADAL" clId="{E3CC295E-AD94-41CB-8A5A-B23E5862467D}" dt="2023-01-13T09:27:05.421" v="459"/>
          <ac:picMkLst>
            <pc:docMk/>
            <pc:sldMk cId="1902476258" sldId="258"/>
            <ac:picMk id="5" creationId="{57C451C2-3402-7A67-0E3C-BAC25308C7ED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7:02.870" v="458"/>
        <pc:sldMkLst>
          <pc:docMk/>
          <pc:sldMk cId="320721584" sldId="261"/>
        </pc:sldMkLst>
        <pc:spChg chg="mod">
          <ac:chgData name="Lore Van Dongen" userId="c3cdbfbc-877c-40f7-b58f-943bc0c011e2" providerId="ADAL" clId="{E3CC295E-AD94-41CB-8A5A-B23E5862467D}" dt="2023-01-13T09:25:33.401" v="437"/>
          <ac:spMkLst>
            <pc:docMk/>
            <pc:sldMk cId="320721584" sldId="261"/>
            <ac:spMk id="4" creationId="{2BEA4D1F-8E1A-0B2D-4EBF-41579B8C490D}"/>
          </ac:spMkLst>
        </pc:spChg>
        <pc:picChg chg="add mod">
          <ac:chgData name="Lore Van Dongen" userId="c3cdbfbc-877c-40f7-b58f-943bc0c011e2" providerId="ADAL" clId="{E3CC295E-AD94-41CB-8A5A-B23E5862467D}" dt="2023-01-13T09:27:02.870" v="458"/>
          <ac:picMkLst>
            <pc:docMk/>
            <pc:sldMk cId="320721584" sldId="261"/>
            <ac:picMk id="5" creationId="{54DF8A56-04CB-769E-01BB-2074A279BF02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59.124" v="457"/>
        <pc:sldMkLst>
          <pc:docMk/>
          <pc:sldMk cId="3425953296" sldId="262"/>
        </pc:sldMkLst>
        <pc:spChg chg="mod">
          <ac:chgData name="Lore Van Dongen" userId="c3cdbfbc-877c-40f7-b58f-943bc0c011e2" providerId="ADAL" clId="{E3CC295E-AD94-41CB-8A5A-B23E5862467D}" dt="2023-01-13T09:25:36.841" v="438"/>
          <ac:spMkLst>
            <pc:docMk/>
            <pc:sldMk cId="3425953296" sldId="262"/>
            <ac:spMk id="4" creationId="{FFF2745A-CFD6-C20C-9058-8DF657ECF079}"/>
          </ac:spMkLst>
        </pc:spChg>
        <pc:picChg chg="add mod">
          <ac:chgData name="Lore Van Dongen" userId="c3cdbfbc-877c-40f7-b58f-943bc0c011e2" providerId="ADAL" clId="{E3CC295E-AD94-41CB-8A5A-B23E5862467D}" dt="2023-01-13T09:26:59.124" v="457"/>
          <ac:picMkLst>
            <pc:docMk/>
            <pc:sldMk cId="3425953296" sldId="262"/>
            <ac:picMk id="5" creationId="{BB0FA0EB-76CC-9803-0CC3-52976D852750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53.669" v="456"/>
        <pc:sldMkLst>
          <pc:docMk/>
          <pc:sldMk cId="292221360" sldId="263"/>
        </pc:sldMkLst>
        <pc:spChg chg="mod">
          <ac:chgData name="Lore Van Dongen" userId="c3cdbfbc-877c-40f7-b58f-943bc0c011e2" providerId="ADAL" clId="{E3CC295E-AD94-41CB-8A5A-B23E5862467D}" dt="2023-01-13T09:25:41.315" v="439"/>
          <ac:spMkLst>
            <pc:docMk/>
            <pc:sldMk cId="292221360" sldId="263"/>
            <ac:spMk id="4" creationId="{7789C2C1-D782-E327-3373-FD8F9EBD99A1}"/>
          </ac:spMkLst>
        </pc:spChg>
        <pc:picChg chg="add mod">
          <ac:chgData name="Lore Van Dongen" userId="c3cdbfbc-877c-40f7-b58f-943bc0c011e2" providerId="ADAL" clId="{E3CC295E-AD94-41CB-8A5A-B23E5862467D}" dt="2023-01-13T09:26:53.669" v="456"/>
          <ac:picMkLst>
            <pc:docMk/>
            <pc:sldMk cId="292221360" sldId="263"/>
            <ac:picMk id="3" creationId="{CB0B8ECC-81C0-D819-D777-E5F2FB635645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44.037" v="453"/>
        <pc:sldMkLst>
          <pc:docMk/>
          <pc:sldMk cId="4068059889" sldId="264"/>
        </pc:sldMkLst>
        <pc:spChg chg="mod">
          <ac:chgData name="Lore Van Dongen" userId="c3cdbfbc-877c-40f7-b58f-943bc0c011e2" providerId="ADAL" clId="{E3CC295E-AD94-41CB-8A5A-B23E5862467D}" dt="2023-01-13T09:25:51.666" v="442"/>
          <ac:spMkLst>
            <pc:docMk/>
            <pc:sldMk cId="4068059889" sldId="264"/>
            <ac:spMk id="4" creationId="{A60BBBEE-F2AB-C279-8FC6-095129783FAC}"/>
          </ac:spMkLst>
        </pc:spChg>
        <pc:picChg chg="add mod">
          <ac:chgData name="Lore Van Dongen" userId="c3cdbfbc-877c-40f7-b58f-943bc0c011e2" providerId="ADAL" clId="{E3CC295E-AD94-41CB-8A5A-B23E5862467D}" dt="2023-01-13T09:26:44.037" v="453"/>
          <ac:picMkLst>
            <pc:docMk/>
            <pc:sldMk cId="4068059889" sldId="264"/>
            <ac:picMk id="3" creationId="{805DCA1F-C342-CE2A-AAC5-306B622842B3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51.014" v="455"/>
        <pc:sldMkLst>
          <pc:docMk/>
          <pc:sldMk cId="4033365835" sldId="265"/>
        </pc:sldMkLst>
        <pc:spChg chg="mod">
          <ac:chgData name="Lore Van Dongen" userId="c3cdbfbc-877c-40f7-b58f-943bc0c011e2" providerId="ADAL" clId="{E3CC295E-AD94-41CB-8A5A-B23E5862467D}" dt="2023-01-13T09:25:44.873" v="440"/>
          <ac:spMkLst>
            <pc:docMk/>
            <pc:sldMk cId="4033365835" sldId="265"/>
            <ac:spMk id="4" creationId="{66C3F013-748A-3096-88A0-EA76DA51FB01}"/>
          </ac:spMkLst>
        </pc:spChg>
        <pc:picChg chg="add mod">
          <ac:chgData name="Lore Van Dongen" userId="c3cdbfbc-877c-40f7-b58f-943bc0c011e2" providerId="ADAL" clId="{E3CC295E-AD94-41CB-8A5A-B23E5862467D}" dt="2023-01-13T09:26:51.014" v="455"/>
          <ac:picMkLst>
            <pc:docMk/>
            <pc:sldMk cId="4033365835" sldId="265"/>
            <ac:picMk id="3" creationId="{8EDDCFAC-727E-6C4F-6A2C-16E100E2D17B}"/>
          </ac:picMkLst>
        </pc:picChg>
      </pc:sldChg>
      <pc:sldChg chg="addSp delSp modSp mod">
        <pc:chgData name="Lore Van Dongen" userId="c3cdbfbc-877c-40f7-b58f-943bc0c011e2" providerId="ADAL" clId="{E3CC295E-AD94-41CB-8A5A-B23E5862467D}" dt="2023-01-16T15:18:35.247" v="464" actId="20577"/>
        <pc:sldMkLst>
          <pc:docMk/>
          <pc:sldMk cId="2934878300" sldId="266"/>
        </pc:sldMkLst>
        <pc:spChg chg="mod">
          <ac:chgData name="Lore Van Dongen" userId="c3cdbfbc-877c-40f7-b58f-943bc0c011e2" providerId="ADAL" clId="{E3CC295E-AD94-41CB-8A5A-B23E5862467D}" dt="2023-01-16T15:18:35.247" v="464" actId="20577"/>
          <ac:spMkLst>
            <pc:docMk/>
            <pc:sldMk cId="2934878300" sldId="266"/>
            <ac:spMk id="3" creationId="{00000000-0000-0000-0000-000000000000}"/>
          </ac:spMkLst>
        </pc:spChg>
        <pc:picChg chg="del">
          <ac:chgData name="Lore Van Dongen" userId="c3cdbfbc-877c-40f7-b58f-943bc0c011e2" providerId="ADAL" clId="{E3CC295E-AD94-41CB-8A5A-B23E5862467D}" dt="2023-01-12T14:58:21.221" v="247" actId="478"/>
          <ac:picMkLst>
            <pc:docMk/>
            <pc:sldMk cId="2934878300" sldId="266"/>
            <ac:picMk id="5" creationId="{6AF047EB-35CC-741A-9D38-87A85A77D529}"/>
          </ac:picMkLst>
        </pc:picChg>
        <pc:picChg chg="del">
          <ac:chgData name="Lore Van Dongen" userId="c3cdbfbc-877c-40f7-b58f-943bc0c011e2" providerId="ADAL" clId="{E3CC295E-AD94-41CB-8A5A-B23E5862467D}" dt="2023-01-12T14:58:21.971" v="248" actId="478"/>
          <ac:picMkLst>
            <pc:docMk/>
            <pc:sldMk cId="2934878300" sldId="266"/>
            <ac:picMk id="6" creationId="{73E23B6C-E2F6-E4D6-992D-B559EEA90A01}"/>
          </ac:picMkLst>
        </pc:picChg>
        <pc:picChg chg="del">
          <ac:chgData name="Lore Van Dongen" userId="c3cdbfbc-877c-40f7-b58f-943bc0c011e2" providerId="ADAL" clId="{E3CC295E-AD94-41CB-8A5A-B23E5862467D}" dt="2023-01-12T14:58:22.635" v="249" actId="478"/>
          <ac:picMkLst>
            <pc:docMk/>
            <pc:sldMk cId="2934878300" sldId="266"/>
            <ac:picMk id="7" creationId="{AC089D12-E1D2-9403-1041-5EFD53590A2B}"/>
          </ac:picMkLst>
        </pc:picChg>
        <pc:picChg chg="add mod">
          <ac:chgData name="Lore Van Dongen" userId="c3cdbfbc-877c-40f7-b58f-943bc0c011e2" providerId="ADAL" clId="{E3CC295E-AD94-41CB-8A5A-B23E5862467D}" dt="2023-01-12T15:02:01.011" v="306" actId="1036"/>
          <ac:picMkLst>
            <pc:docMk/>
            <pc:sldMk cId="2934878300" sldId="266"/>
            <ac:picMk id="9" creationId="{977DFFD4-1163-B829-F18F-B9BD635DE233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48.023" v="454"/>
        <pc:sldMkLst>
          <pc:docMk/>
          <pc:sldMk cId="2441437219" sldId="267"/>
        </pc:sldMkLst>
        <pc:spChg chg="mod">
          <ac:chgData name="Lore Van Dongen" userId="c3cdbfbc-877c-40f7-b58f-943bc0c011e2" providerId="ADAL" clId="{E3CC295E-AD94-41CB-8A5A-B23E5862467D}" dt="2023-01-13T09:25:48.470" v="441"/>
          <ac:spMkLst>
            <pc:docMk/>
            <pc:sldMk cId="2441437219" sldId="267"/>
            <ac:spMk id="4" creationId="{FDD14A8C-5DC8-4B2F-095D-67D9BB3EEE1B}"/>
          </ac:spMkLst>
        </pc:spChg>
        <pc:picChg chg="add mod">
          <ac:chgData name="Lore Van Dongen" userId="c3cdbfbc-877c-40f7-b58f-943bc0c011e2" providerId="ADAL" clId="{E3CC295E-AD94-41CB-8A5A-B23E5862467D}" dt="2023-01-13T09:26:48.023" v="454"/>
          <ac:picMkLst>
            <pc:docMk/>
            <pc:sldMk cId="2441437219" sldId="267"/>
            <ac:picMk id="3" creationId="{6B7C84C2-324B-FA0E-1473-7FCB9EF9D8D9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29.477" v="448"/>
        <pc:sldMkLst>
          <pc:docMk/>
          <pc:sldMk cId="4120669398" sldId="268"/>
        </pc:sldMkLst>
        <pc:spChg chg="mod">
          <ac:chgData name="Lore Van Dongen" userId="c3cdbfbc-877c-40f7-b58f-943bc0c011e2" providerId="ADAL" clId="{E3CC295E-AD94-41CB-8A5A-B23E5862467D}" dt="2023-01-13T09:26:07.223" v="445"/>
          <ac:spMkLst>
            <pc:docMk/>
            <pc:sldMk cId="4120669398" sldId="268"/>
            <ac:spMk id="4" creationId="{3FE864FB-BCAE-7620-A36B-D286FC8AF58D}"/>
          </ac:spMkLst>
        </pc:spChg>
        <pc:picChg chg="add mod">
          <ac:chgData name="Lore Van Dongen" userId="c3cdbfbc-877c-40f7-b58f-943bc0c011e2" providerId="ADAL" clId="{E3CC295E-AD94-41CB-8A5A-B23E5862467D}" dt="2023-01-13T09:26:29.477" v="448"/>
          <ac:picMkLst>
            <pc:docMk/>
            <pc:sldMk cId="4120669398" sldId="268"/>
            <ac:picMk id="3" creationId="{31578E04-9601-6C51-47ED-486C9B83961A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26.324" v="447"/>
        <pc:sldMkLst>
          <pc:docMk/>
          <pc:sldMk cId="3908604676" sldId="271"/>
        </pc:sldMkLst>
        <pc:spChg chg="mod">
          <ac:chgData name="Lore Van Dongen" userId="c3cdbfbc-877c-40f7-b58f-943bc0c011e2" providerId="ADAL" clId="{E3CC295E-AD94-41CB-8A5A-B23E5862467D}" dt="2023-01-13T09:26:14.838" v="446"/>
          <ac:spMkLst>
            <pc:docMk/>
            <pc:sldMk cId="3908604676" sldId="271"/>
            <ac:spMk id="4" creationId="{D58949AE-0E2F-9D6D-5C0A-4A80D30FFEF3}"/>
          </ac:spMkLst>
        </pc:spChg>
        <pc:picChg chg="add mod">
          <ac:chgData name="Lore Van Dongen" userId="c3cdbfbc-877c-40f7-b58f-943bc0c011e2" providerId="ADAL" clId="{E3CC295E-AD94-41CB-8A5A-B23E5862467D}" dt="2023-01-13T09:26:26.324" v="447"/>
          <ac:picMkLst>
            <pc:docMk/>
            <pc:sldMk cId="3908604676" sldId="271"/>
            <ac:picMk id="5" creationId="{B6BA34A0-53B8-A34F-B6DE-9631A1A7A9B2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38.220" v="451"/>
        <pc:sldMkLst>
          <pc:docMk/>
          <pc:sldMk cId="3379808731" sldId="272"/>
        </pc:sldMkLst>
        <pc:spChg chg="mod">
          <ac:chgData name="Lore Van Dongen" userId="c3cdbfbc-877c-40f7-b58f-943bc0c011e2" providerId="ADAL" clId="{E3CC295E-AD94-41CB-8A5A-B23E5862467D}" dt="2023-01-13T09:26:00.710" v="444"/>
          <ac:spMkLst>
            <pc:docMk/>
            <pc:sldMk cId="3379808731" sldId="272"/>
            <ac:spMk id="4" creationId="{A19153A5-DA86-CD41-263F-1C5A5081B53D}"/>
          </ac:spMkLst>
        </pc:spChg>
        <pc:picChg chg="add mod">
          <ac:chgData name="Lore Van Dongen" userId="c3cdbfbc-877c-40f7-b58f-943bc0c011e2" providerId="ADAL" clId="{E3CC295E-AD94-41CB-8A5A-B23E5862467D}" dt="2023-01-13T09:26:38.220" v="451"/>
          <ac:picMkLst>
            <pc:docMk/>
            <pc:sldMk cId="3379808731" sldId="272"/>
            <ac:picMk id="3" creationId="{0E77F9C9-1EE7-48B6-3550-065C6EB30FDB}"/>
          </ac:picMkLst>
        </pc:picChg>
      </pc:sldChg>
      <pc:sldChg chg="addSp delSp modSp add del mod ord">
        <pc:chgData name="Lore Van Dongen" userId="c3cdbfbc-877c-40f7-b58f-943bc0c011e2" providerId="ADAL" clId="{E3CC295E-AD94-41CB-8A5A-B23E5862467D}" dt="2023-01-13T09:25:14.526" v="433"/>
        <pc:sldMkLst>
          <pc:docMk/>
          <pc:sldMk cId="2369939808" sldId="289"/>
        </pc:sldMkLst>
        <pc:spChg chg="mod">
          <ac:chgData name="Lore Van Dongen" userId="c3cdbfbc-877c-40f7-b58f-943bc0c011e2" providerId="ADAL" clId="{E3CC295E-AD94-41CB-8A5A-B23E5862467D}" dt="2023-01-13T09:25:14.526" v="433"/>
          <ac:spMkLst>
            <pc:docMk/>
            <pc:sldMk cId="2369939808" sldId="289"/>
            <ac:spMk id="3" creationId="{A489F978-54E9-4B35-897E-E1F658FE1E84}"/>
          </ac:spMkLst>
        </pc:spChg>
        <pc:picChg chg="del">
          <ac:chgData name="Lore Van Dongen" userId="c3cdbfbc-877c-40f7-b58f-943bc0c011e2" providerId="ADAL" clId="{E3CC295E-AD94-41CB-8A5A-B23E5862467D}" dt="2023-01-12T14:58:54.126" v="288" actId="478"/>
          <ac:picMkLst>
            <pc:docMk/>
            <pc:sldMk cId="2369939808" sldId="289"/>
            <ac:picMk id="4" creationId="{7C4DE63D-275A-7838-ACAA-7D408464B70A}"/>
          </ac:picMkLst>
        </pc:picChg>
        <pc:picChg chg="del">
          <ac:chgData name="Lore Van Dongen" userId="c3cdbfbc-877c-40f7-b58f-943bc0c011e2" providerId="ADAL" clId="{E3CC295E-AD94-41CB-8A5A-B23E5862467D}" dt="2023-01-12T14:58:54.742" v="289" actId="478"/>
          <ac:picMkLst>
            <pc:docMk/>
            <pc:sldMk cId="2369939808" sldId="289"/>
            <ac:picMk id="5" creationId="{6E03C612-947C-003E-93AE-3D37CDC07382}"/>
          </ac:picMkLst>
        </pc:picChg>
        <pc:picChg chg="del">
          <ac:chgData name="Lore Van Dongen" userId="c3cdbfbc-877c-40f7-b58f-943bc0c011e2" providerId="ADAL" clId="{E3CC295E-AD94-41CB-8A5A-B23E5862467D}" dt="2023-01-12T14:58:55.438" v="290" actId="478"/>
          <ac:picMkLst>
            <pc:docMk/>
            <pc:sldMk cId="2369939808" sldId="289"/>
            <ac:picMk id="6" creationId="{3DB34C38-11DC-879C-309B-342713C3D43D}"/>
          </ac:picMkLst>
        </pc:picChg>
        <pc:picChg chg="add mod">
          <ac:chgData name="Lore Van Dongen" userId="c3cdbfbc-877c-40f7-b58f-943bc0c011e2" providerId="ADAL" clId="{E3CC295E-AD94-41CB-8A5A-B23E5862467D}" dt="2023-01-12T15:02:10.985" v="310"/>
          <ac:picMkLst>
            <pc:docMk/>
            <pc:sldMk cId="2369939808" sldId="289"/>
            <ac:picMk id="7" creationId="{BA740CC4-F348-5A9E-4CB1-9F2C7275A0FE}"/>
          </ac:picMkLst>
        </pc:picChg>
      </pc:sldChg>
      <pc:sldChg chg="addSp delSp modSp mod">
        <pc:chgData name="Lore Van Dongen" userId="c3cdbfbc-877c-40f7-b58f-943bc0c011e2" providerId="ADAL" clId="{E3CC295E-AD94-41CB-8A5A-B23E5862467D}" dt="2023-01-13T09:24:58.676" v="430" actId="6549"/>
        <pc:sldMkLst>
          <pc:docMk/>
          <pc:sldMk cId="3527274246" sldId="293"/>
        </pc:sldMkLst>
        <pc:spChg chg="mod">
          <ac:chgData name="Lore Van Dongen" userId="c3cdbfbc-877c-40f7-b58f-943bc0c011e2" providerId="ADAL" clId="{E3CC295E-AD94-41CB-8A5A-B23E5862467D}" dt="2023-01-13T09:24:58.676" v="430" actId="6549"/>
          <ac:spMkLst>
            <pc:docMk/>
            <pc:sldMk cId="3527274246" sldId="293"/>
            <ac:spMk id="4" creationId="{7457C028-6D92-456E-863F-EA20854FB891}"/>
          </ac:spMkLst>
        </pc:spChg>
        <pc:picChg chg="del">
          <ac:chgData name="Lore Van Dongen" userId="c3cdbfbc-877c-40f7-b58f-943bc0c011e2" providerId="ADAL" clId="{E3CC295E-AD94-41CB-8A5A-B23E5862467D}" dt="2023-01-12T14:58:24.357" v="250" actId="478"/>
          <ac:picMkLst>
            <pc:docMk/>
            <pc:sldMk cId="3527274246" sldId="293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8:24.861" v="251" actId="478"/>
          <ac:picMkLst>
            <pc:docMk/>
            <pc:sldMk cId="3527274246" sldId="293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8:25.492" v="252" actId="478"/>
          <ac:picMkLst>
            <pc:docMk/>
            <pc:sldMk cId="3527274246" sldId="293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04.836" v="307"/>
          <ac:picMkLst>
            <pc:docMk/>
            <pc:sldMk cId="3527274246" sldId="293"/>
            <ac:picMk id="8" creationId="{5C184165-4116-19B4-358E-1D44110C07AE}"/>
          </ac:picMkLst>
        </pc:picChg>
      </pc:sldChg>
      <pc:sldChg chg="addSp delSp modSp">
        <pc:chgData name="Lore Van Dongen" userId="c3cdbfbc-877c-40f7-b58f-943bc0c011e2" providerId="ADAL" clId="{E3CC295E-AD94-41CB-8A5A-B23E5862467D}" dt="2023-01-12T15:02:41.457" v="319"/>
        <pc:sldMkLst>
          <pc:docMk/>
          <pc:sldMk cId="291385887" sldId="307"/>
        </pc:sldMkLst>
        <pc:picChg chg="add del mod">
          <ac:chgData name="Lore Van Dongen" userId="c3cdbfbc-877c-40f7-b58f-943bc0c011e2" providerId="ADAL" clId="{E3CC295E-AD94-41CB-8A5A-B23E5862467D}" dt="2023-01-12T15:02:41.457" v="319"/>
          <ac:picMkLst>
            <pc:docMk/>
            <pc:sldMk cId="291385887" sldId="307"/>
            <ac:picMk id="3" creationId="{3BE292AF-E90F-00A7-4F0E-C428F53D199A}"/>
          </ac:picMkLst>
        </pc:picChg>
      </pc:sldChg>
      <pc:sldChg chg="addSp delSp modSp mod">
        <pc:chgData name="Lore Van Dongen" userId="c3cdbfbc-877c-40f7-b58f-943bc0c011e2" providerId="ADAL" clId="{E3CC295E-AD94-41CB-8A5A-B23E5862467D}" dt="2023-01-13T09:25:07.658" v="432" actId="20577"/>
        <pc:sldMkLst>
          <pc:docMk/>
          <pc:sldMk cId="381301386" sldId="308"/>
        </pc:sldMkLst>
        <pc:spChg chg="mod">
          <ac:chgData name="Lore Van Dongen" userId="c3cdbfbc-877c-40f7-b58f-943bc0c011e2" providerId="ADAL" clId="{E3CC295E-AD94-41CB-8A5A-B23E5862467D}" dt="2023-01-13T09:25:07.658" v="432" actId="20577"/>
          <ac:spMkLst>
            <pc:docMk/>
            <pc:sldMk cId="381301386" sldId="308"/>
            <ac:spMk id="4" creationId="{7457C028-6D92-456E-863F-EA20854FB891}"/>
          </ac:spMkLst>
        </pc:spChg>
        <pc:picChg chg="del">
          <ac:chgData name="Lore Van Dongen" userId="c3cdbfbc-877c-40f7-b58f-943bc0c011e2" providerId="ADAL" clId="{E3CC295E-AD94-41CB-8A5A-B23E5862467D}" dt="2023-01-12T14:58:44.556" v="280" actId="478"/>
          <ac:picMkLst>
            <pc:docMk/>
            <pc:sldMk cId="381301386" sldId="308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8:45.221" v="281" actId="478"/>
          <ac:picMkLst>
            <pc:docMk/>
            <pc:sldMk cId="381301386" sldId="308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8:45.838" v="282" actId="478"/>
          <ac:picMkLst>
            <pc:docMk/>
            <pc:sldMk cId="381301386" sldId="308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08.975" v="309"/>
          <ac:picMkLst>
            <pc:docMk/>
            <pc:sldMk cId="381301386" sldId="308"/>
            <ac:picMk id="8" creationId="{ABE29188-710D-FC15-A26E-4A3746464137}"/>
          </ac:picMkLst>
        </pc:picChg>
      </pc:sldChg>
      <pc:sldChg chg="addSp delSp modSp mod ord">
        <pc:chgData name="Lore Van Dongen" userId="c3cdbfbc-877c-40f7-b58f-943bc0c011e2" providerId="ADAL" clId="{E3CC295E-AD94-41CB-8A5A-B23E5862467D}" dt="2023-01-13T09:25:18.184" v="434"/>
        <pc:sldMkLst>
          <pc:docMk/>
          <pc:sldMk cId="274501898" sldId="324"/>
        </pc:sldMkLst>
        <pc:spChg chg="mod">
          <ac:chgData name="Lore Van Dongen" userId="c3cdbfbc-877c-40f7-b58f-943bc0c011e2" providerId="ADAL" clId="{E3CC295E-AD94-41CB-8A5A-B23E5862467D}" dt="2023-01-12T14:57:13.671" v="153" actId="20577"/>
          <ac:spMkLst>
            <pc:docMk/>
            <pc:sldMk cId="274501898" sldId="324"/>
            <ac:spMk id="3" creationId="{DE84B0AE-0CFF-4C8A-A72C-F1245A3E4BE7}"/>
          </ac:spMkLst>
        </pc:spChg>
        <pc:spChg chg="mod">
          <ac:chgData name="Lore Van Dongen" userId="c3cdbfbc-877c-40f7-b58f-943bc0c011e2" providerId="ADAL" clId="{E3CC295E-AD94-41CB-8A5A-B23E5862467D}" dt="2023-01-13T09:25:18.184" v="434"/>
          <ac:spMkLst>
            <pc:docMk/>
            <pc:sldMk cId="274501898" sldId="324"/>
            <ac:spMk id="4" creationId="{7457C028-6D92-456E-863F-EA20854FB891}"/>
          </ac:spMkLst>
        </pc:spChg>
        <pc:picChg chg="del">
          <ac:chgData name="Lore Van Dongen" userId="c3cdbfbc-877c-40f7-b58f-943bc0c011e2" providerId="ADAL" clId="{E3CC295E-AD94-41CB-8A5A-B23E5862467D}" dt="2023-01-12T14:59:06.019" v="293" actId="478"/>
          <ac:picMkLst>
            <pc:docMk/>
            <pc:sldMk cId="274501898" sldId="324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9:06.694" v="294" actId="478"/>
          <ac:picMkLst>
            <pc:docMk/>
            <pc:sldMk cId="274501898" sldId="324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9:07.439" v="295" actId="478"/>
          <ac:picMkLst>
            <pc:docMk/>
            <pc:sldMk cId="274501898" sldId="324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13.278" v="311"/>
          <ac:picMkLst>
            <pc:docMk/>
            <pc:sldMk cId="274501898" sldId="324"/>
            <ac:picMk id="8" creationId="{FD27408F-4F23-2E1F-6FD3-4BAF3B89F539}"/>
          </ac:picMkLst>
        </pc:picChg>
      </pc:sldChg>
      <pc:sldChg chg="addSp delSp modSp mod">
        <pc:chgData name="Lore Van Dongen" userId="c3cdbfbc-877c-40f7-b58f-943bc0c011e2" providerId="ADAL" clId="{E3CC295E-AD94-41CB-8A5A-B23E5862467D}" dt="2023-01-16T15:21:43.066" v="749" actId="20577"/>
        <pc:sldMkLst>
          <pc:docMk/>
          <pc:sldMk cId="3291016401" sldId="325"/>
        </pc:sldMkLst>
        <pc:spChg chg="mod">
          <ac:chgData name="Lore Van Dongen" userId="c3cdbfbc-877c-40f7-b58f-943bc0c011e2" providerId="ADAL" clId="{E3CC295E-AD94-41CB-8A5A-B23E5862467D}" dt="2023-01-16T15:21:43.066" v="749" actId="20577"/>
          <ac:spMkLst>
            <pc:docMk/>
            <pc:sldMk cId="3291016401" sldId="325"/>
            <ac:spMk id="6" creationId="{9FD9F7BF-12DD-442F-A76D-41F7EAB6A446}"/>
          </ac:spMkLst>
        </pc:spChg>
        <pc:picChg chg="del">
          <ac:chgData name="Lore Van Dongen" userId="c3cdbfbc-877c-40f7-b58f-943bc0c011e2" providerId="ADAL" clId="{E3CC295E-AD94-41CB-8A5A-B23E5862467D}" dt="2023-01-12T14:59:15.419" v="299" actId="478"/>
          <ac:picMkLst>
            <pc:docMk/>
            <pc:sldMk cId="3291016401" sldId="325"/>
            <ac:picMk id="3" creationId="{70363317-FC57-BEB2-31B9-0ABA1F5718C9}"/>
          </ac:picMkLst>
        </pc:picChg>
        <pc:picChg chg="del">
          <ac:chgData name="Lore Van Dongen" userId="c3cdbfbc-877c-40f7-b58f-943bc0c011e2" providerId="ADAL" clId="{E3CC295E-AD94-41CB-8A5A-B23E5862467D}" dt="2023-01-12T14:59:15.999" v="300" actId="478"/>
          <ac:picMkLst>
            <pc:docMk/>
            <pc:sldMk cId="3291016401" sldId="325"/>
            <ac:picMk id="4" creationId="{AFB466CC-E20F-B644-74AF-8B333F462B4B}"/>
          </ac:picMkLst>
        </pc:picChg>
        <pc:picChg chg="del">
          <ac:chgData name="Lore Van Dongen" userId="c3cdbfbc-877c-40f7-b58f-943bc0c011e2" providerId="ADAL" clId="{E3CC295E-AD94-41CB-8A5A-B23E5862467D}" dt="2023-01-12T14:59:16.651" v="301" actId="478"/>
          <ac:picMkLst>
            <pc:docMk/>
            <pc:sldMk cId="3291016401" sldId="325"/>
            <ac:picMk id="7" creationId="{2B9EA3C6-750B-707C-2D24-832608863B41}"/>
          </ac:picMkLst>
        </pc:picChg>
        <pc:picChg chg="add mod">
          <ac:chgData name="Lore Van Dongen" userId="c3cdbfbc-877c-40f7-b58f-943bc0c011e2" providerId="ADAL" clId="{E3CC295E-AD94-41CB-8A5A-B23E5862467D}" dt="2023-01-12T15:02:32.694" v="316"/>
          <ac:picMkLst>
            <pc:docMk/>
            <pc:sldMk cId="3291016401" sldId="325"/>
            <ac:picMk id="8" creationId="{73AB3F1F-3FB3-DE18-1AF8-888714E5E868}"/>
          </ac:picMkLst>
        </pc:picChg>
      </pc:sldChg>
      <pc:sldChg chg="addSp delSp modSp add del mod">
        <pc:chgData name="Lore Van Dongen" userId="c3cdbfbc-877c-40f7-b58f-943bc0c011e2" providerId="ADAL" clId="{E3CC295E-AD94-41CB-8A5A-B23E5862467D}" dt="2023-01-17T09:09:14.301" v="765" actId="20577"/>
        <pc:sldMkLst>
          <pc:docMk/>
          <pc:sldMk cId="721801344" sldId="326"/>
        </pc:sldMkLst>
        <pc:spChg chg="mod">
          <ac:chgData name="Lore Van Dongen" userId="c3cdbfbc-877c-40f7-b58f-943bc0c011e2" providerId="ADAL" clId="{E3CC295E-AD94-41CB-8A5A-B23E5862467D}" dt="2023-01-17T09:09:14.301" v="765" actId="20577"/>
          <ac:spMkLst>
            <pc:docMk/>
            <pc:sldMk cId="721801344" sldId="326"/>
            <ac:spMk id="2" creationId="{A74E9420-7BC7-4575-8E8F-80D65D354723}"/>
          </ac:spMkLst>
        </pc:spChg>
        <pc:spChg chg="mod">
          <ac:chgData name="Lore Van Dongen" userId="c3cdbfbc-877c-40f7-b58f-943bc0c011e2" providerId="ADAL" clId="{E3CC295E-AD94-41CB-8A5A-B23E5862467D}" dt="2023-01-13T09:25:03.433" v="431" actId="6549"/>
          <ac:spMkLst>
            <pc:docMk/>
            <pc:sldMk cId="721801344" sldId="326"/>
            <ac:spMk id="4" creationId="{7457C028-6D92-456E-863F-EA20854FB891}"/>
          </ac:spMkLst>
        </pc:spChg>
        <pc:picChg chg="del">
          <ac:chgData name="Lore Van Dongen" userId="c3cdbfbc-877c-40f7-b58f-943bc0c011e2" providerId="ADAL" clId="{E3CC295E-AD94-41CB-8A5A-B23E5862467D}" dt="2023-01-12T14:58:29.893" v="255" actId="478"/>
          <ac:picMkLst>
            <pc:docMk/>
            <pc:sldMk cId="721801344" sldId="326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8:30.557" v="256" actId="478"/>
          <ac:picMkLst>
            <pc:docMk/>
            <pc:sldMk cId="721801344" sldId="326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8:31.355" v="257" actId="478"/>
          <ac:picMkLst>
            <pc:docMk/>
            <pc:sldMk cId="721801344" sldId="326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06.808" v="308"/>
          <ac:picMkLst>
            <pc:docMk/>
            <pc:sldMk cId="721801344" sldId="326"/>
            <ac:picMk id="8" creationId="{9A0A5925-8FB0-2564-2265-EDF40F13E3A7}"/>
          </ac:picMkLst>
        </pc:picChg>
      </pc:sldChg>
      <pc:sldChg chg="addSp delSp modSp">
        <pc:chgData name="Lore Van Dongen" userId="c3cdbfbc-877c-40f7-b58f-943bc0c011e2" providerId="ADAL" clId="{E3CC295E-AD94-41CB-8A5A-B23E5862467D}" dt="2023-01-12T15:02:29.642" v="315"/>
        <pc:sldMkLst>
          <pc:docMk/>
          <pc:sldMk cId="226269390" sldId="327"/>
        </pc:sldMkLst>
        <pc:picChg chg="del">
          <ac:chgData name="Lore Van Dongen" userId="c3cdbfbc-877c-40f7-b58f-943bc0c011e2" providerId="ADAL" clId="{E3CC295E-AD94-41CB-8A5A-B23E5862467D}" dt="2023-01-12T14:58:48.443" v="283" actId="478"/>
          <ac:picMkLst>
            <pc:docMk/>
            <pc:sldMk cId="226269390" sldId="327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8:49.342" v="284" actId="478"/>
          <ac:picMkLst>
            <pc:docMk/>
            <pc:sldMk cId="226269390" sldId="327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8:49.933" v="285" actId="478"/>
          <ac:picMkLst>
            <pc:docMk/>
            <pc:sldMk cId="226269390" sldId="327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29.642" v="315"/>
          <ac:picMkLst>
            <pc:docMk/>
            <pc:sldMk cId="226269390" sldId="327"/>
            <ac:picMk id="8" creationId="{37F16C2B-266C-18A5-BD19-AB8AFE3FFE5C}"/>
          </ac:picMkLst>
        </pc:picChg>
      </pc:sldChg>
      <pc:sldChg chg="addSp delSp modSp mod ord">
        <pc:chgData name="Lore Van Dongen" userId="c3cdbfbc-877c-40f7-b58f-943bc0c011e2" providerId="ADAL" clId="{E3CC295E-AD94-41CB-8A5A-B23E5862467D}" dt="2023-01-13T09:25:24.679" v="435"/>
        <pc:sldMkLst>
          <pc:docMk/>
          <pc:sldMk cId="2757871825" sldId="328"/>
        </pc:sldMkLst>
        <pc:spChg chg="mod">
          <ac:chgData name="Lore Van Dongen" userId="c3cdbfbc-877c-40f7-b58f-943bc0c011e2" providerId="ADAL" clId="{E3CC295E-AD94-41CB-8A5A-B23E5862467D}" dt="2023-01-13T08:19:25.473" v="429" actId="179"/>
          <ac:spMkLst>
            <pc:docMk/>
            <pc:sldMk cId="2757871825" sldId="328"/>
            <ac:spMk id="3" creationId="{DE84B0AE-0CFF-4C8A-A72C-F1245A3E4BE7}"/>
          </ac:spMkLst>
        </pc:spChg>
        <pc:spChg chg="mod">
          <ac:chgData name="Lore Van Dongen" userId="c3cdbfbc-877c-40f7-b58f-943bc0c011e2" providerId="ADAL" clId="{E3CC295E-AD94-41CB-8A5A-B23E5862467D}" dt="2023-01-13T09:25:24.679" v="435"/>
          <ac:spMkLst>
            <pc:docMk/>
            <pc:sldMk cId="2757871825" sldId="328"/>
            <ac:spMk id="4" creationId="{7457C028-6D92-456E-863F-EA20854FB891}"/>
          </ac:spMkLst>
        </pc:spChg>
        <pc:picChg chg="del">
          <ac:chgData name="Lore Van Dongen" userId="c3cdbfbc-877c-40f7-b58f-943bc0c011e2" providerId="ADAL" clId="{E3CC295E-AD94-41CB-8A5A-B23E5862467D}" dt="2023-01-12T14:59:11.067" v="296" actId="478"/>
          <ac:picMkLst>
            <pc:docMk/>
            <pc:sldMk cId="2757871825" sldId="328"/>
            <ac:picMk id="5" creationId="{00691988-C7D0-46EA-B234-46ABC64FC069}"/>
          </ac:picMkLst>
        </pc:picChg>
        <pc:picChg chg="del">
          <ac:chgData name="Lore Van Dongen" userId="c3cdbfbc-877c-40f7-b58f-943bc0c011e2" providerId="ADAL" clId="{E3CC295E-AD94-41CB-8A5A-B23E5862467D}" dt="2023-01-12T14:59:11.597" v="297" actId="478"/>
          <ac:picMkLst>
            <pc:docMk/>
            <pc:sldMk cId="2757871825" sldId="328"/>
            <ac:picMk id="6" creationId="{35E36D58-0D1D-4559-AFA3-938B72B43A56}"/>
          </ac:picMkLst>
        </pc:picChg>
        <pc:picChg chg="del">
          <ac:chgData name="Lore Van Dongen" userId="c3cdbfbc-877c-40f7-b58f-943bc0c011e2" providerId="ADAL" clId="{E3CC295E-AD94-41CB-8A5A-B23E5862467D}" dt="2023-01-12T14:59:12.174" v="298" actId="478"/>
          <ac:picMkLst>
            <pc:docMk/>
            <pc:sldMk cId="2757871825" sldId="328"/>
            <ac:picMk id="7" creationId="{E43F71E4-4D05-4E5B-B66A-8E765D112C57}"/>
          </ac:picMkLst>
        </pc:picChg>
        <pc:picChg chg="add mod">
          <ac:chgData name="Lore Van Dongen" userId="c3cdbfbc-877c-40f7-b58f-943bc0c011e2" providerId="ADAL" clId="{E3CC295E-AD94-41CB-8A5A-B23E5862467D}" dt="2023-01-12T15:02:26.783" v="314"/>
          <ac:picMkLst>
            <pc:docMk/>
            <pc:sldMk cId="2757871825" sldId="328"/>
            <ac:picMk id="8" creationId="{14C7C2FE-B637-6F27-F31F-B061A96975AE}"/>
          </ac:picMkLst>
        </pc:picChg>
      </pc:sldChg>
      <pc:sldChg chg="addSp modSp mod ord">
        <pc:chgData name="Lore Van Dongen" userId="c3cdbfbc-877c-40f7-b58f-943bc0c011e2" providerId="ADAL" clId="{E3CC295E-AD94-41CB-8A5A-B23E5862467D}" dt="2023-01-12T15:02:23.924" v="313" actId="171"/>
        <pc:sldMkLst>
          <pc:docMk/>
          <pc:sldMk cId="1796403206" sldId="329"/>
        </pc:sldMkLst>
        <pc:picChg chg="add mod ord">
          <ac:chgData name="Lore Van Dongen" userId="c3cdbfbc-877c-40f7-b58f-943bc0c011e2" providerId="ADAL" clId="{E3CC295E-AD94-41CB-8A5A-B23E5862467D}" dt="2023-01-12T15:02:23.924" v="313" actId="171"/>
          <ac:picMkLst>
            <pc:docMk/>
            <pc:sldMk cId="1796403206" sldId="329"/>
            <ac:picMk id="3" creationId="{737A98BE-014E-3413-B81D-D567FF2AB882}"/>
          </ac:picMkLst>
        </pc:picChg>
      </pc:sldChg>
      <pc:sldChg chg="del">
        <pc:chgData name="Lore Van Dongen" userId="c3cdbfbc-877c-40f7-b58f-943bc0c011e2" providerId="ADAL" clId="{E3CC295E-AD94-41CB-8A5A-B23E5862467D}" dt="2023-01-12T14:58:03.257" v="243" actId="47"/>
        <pc:sldMkLst>
          <pc:docMk/>
          <pc:sldMk cId="696329698" sldId="330"/>
        </pc:sldMkLst>
      </pc:sldChg>
      <pc:sldChg chg="addSp delSp modSp add">
        <pc:chgData name="Lore Van Dongen" userId="c3cdbfbc-877c-40f7-b58f-943bc0c011e2" providerId="ADAL" clId="{E3CC295E-AD94-41CB-8A5A-B23E5862467D}" dt="2023-01-12T15:02:35.519" v="317"/>
        <pc:sldMkLst>
          <pc:docMk/>
          <pc:sldMk cId="1385754273" sldId="331"/>
        </pc:sldMkLst>
        <pc:picChg chg="del">
          <ac:chgData name="Lore Van Dongen" userId="c3cdbfbc-877c-40f7-b58f-943bc0c011e2" providerId="ADAL" clId="{E3CC295E-AD94-41CB-8A5A-B23E5862467D}" dt="2023-01-12T14:58:05.144" v="244" actId="478"/>
          <ac:picMkLst>
            <pc:docMk/>
            <pc:sldMk cId="1385754273" sldId="331"/>
            <ac:picMk id="3" creationId="{70363317-FC57-BEB2-31B9-0ABA1F5718C9}"/>
          </ac:picMkLst>
        </pc:picChg>
        <pc:picChg chg="del">
          <ac:chgData name="Lore Van Dongen" userId="c3cdbfbc-877c-40f7-b58f-943bc0c011e2" providerId="ADAL" clId="{E3CC295E-AD94-41CB-8A5A-B23E5862467D}" dt="2023-01-12T14:58:05.900" v="245" actId="478"/>
          <ac:picMkLst>
            <pc:docMk/>
            <pc:sldMk cId="1385754273" sldId="331"/>
            <ac:picMk id="4" creationId="{AFB466CC-E20F-B644-74AF-8B333F462B4B}"/>
          </ac:picMkLst>
        </pc:picChg>
        <pc:picChg chg="del">
          <ac:chgData name="Lore Van Dongen" userId="c3cdbfbc-877c-40f7-b58f-943bc0c011e2" providerId="ADAL" clId="{E3CC295E-AD94-41CB-8A5A-B23E5862467D}" dt="2023-01-12T14:58:06.485" v="246" actId="478"/>
          <ac:picMkLst>
            <pc:docMk/>
            <pc:sldMk cId="1385754273" sldId="331"/>
            <ac:picMk id="7" creationId="{2B9EA3C6-750B-707C-2D24-832608863B41}"/>
          </ac:picMkLst>
        </pc:picChg>
        <pc:picChg chg="add mod">
          <ac:chgData name="Lore Van Dongen" userId="c3cdbfbc-877c-40f7-b58f-943bc0c011e2" providerId="ADAL" clId="{E3CC295E-AD94-41CB-8A5A-B23E5862467D}" dt="2023-01-12T15:02:35.519" v="317"/>
          <ac:picMkLst>
            <pc:docMk/>
            <pc:sldMk cId="1385754273" sldId="331"/>
            <ac:picMk id="8" creationId="{AB4F29B6-5A89-5F5D-1129-4517BFAC9F69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42.147" v="452"/>
        <pc:sldMkLst>
          <pc:docMk/>
          <pc:sldMk cId="254263907" sldId="332"/>
        </pc:sldMkLst>
        <pc:spChg chg="mod">
          <ac:chgData name="Lore Van Dongen" userId="c3cdbfbc-877c-40f7-b58f-943bc0c011e2" providerId="ADAL" clId="{E3CC295E-AD94-41CB-8A5A-B23E5862467D}" dt="2023-01-13T09:25:57.031" v="443"/>
          <ac:spMkLst>
            <pc:docMk/>
            <pc:sldMk cId="254263907" sldId="332"/>
            <ac:spMk id="4" creationId="{49D9F875-5466-C52C-49FD-8FB8B2F943F8}"/>
          </ac:spMkLst>
        </pc:spChg>
        <pc:picChg chg="add mod">
          <ac:chgData name="Lore Van Dongen" userId="c3cdbfbc-877c-40f7-b58f-943bc0c011e2" providerId="ADAL" clId="{E3CC295E-AD94-41CB-8A5A-B23E5862467D}" dt="2023-01-13T09:26:42.147" v="452"/>
          <ac:picMkLst>
            <pc:docMk/>
            <pc:sldMk cId="254263907" sldId="332"/>
            <ac:picMk id="3" creationId="{31777AAB-52A5-DDFC-CDC3-46F4E8A9D21D}"/>
          </ac:picMkLst>
        </pc:picChg>
      </pc:sldChg>
      <pc:sldChg chg="addSp modSp mod">
        <pc:chgData name="Lore Van Dongen" userId="c3cdbfbc-877c-40f7-b58f-943bc0c011e2" providerId="ADAL" clId="{E3CC295E-AD94-41CB-8A5A-B23E5862467D}" dt="2023-01-13T09:26:35.671" v="450" actId="167"/>
        <pc:sldMkLst>
          <pc:docMk/>
          <pc:sldMk cId="3858778009" sldId="334"/>
        </pc:sldMkLst>
        <pc:picChg chg="add mod ord">
          <ac:chgData name="Lore Van Dongen" userId="c3cdbfbc-877c-40f7-b58f-943bc0c011e2" providerId="ADAL" clId="{E3CC295E-AD94-41CB-8A5A-B23E5862467D}" dt="2023-01-13T09:26:35.671" v="450" actId="167"/>
          <ac:picMkLst>
            <pc:docMk/>
            <pc:sldMk cId="3858778009" sldId="334"/>
            <ac:picMk id="2" creationId="{5494070C-34FA-EDE2-B81A-47E3CB831CC0}"/>
          </ac:picMkLst>
        </pc:picChg>
      </pc:sldChg>
    </pc:docChg>
  </pc:docChgLst>
  <pc:docChgLst>
    <pc:chgData name="Tina Schuermans" userId="S::tina.schuermans@ambrassade.be::7fabdca3-5dad-46cf-becd-15cf68f67b6f" providerId="AD" clId="Web-{13996B11-7689-41BB-83D1-D860B3915A85}"/>
    <pc:docChg chg="addSld delSld modSld sldOrd modSection">
      <pc:chgData name="Tina Schuermans" userId="S::tina.schuermans@ambrassade.be::7fabdca3-5dad-46cf-becd-15cf68f67b6f" providerId="AD" clId="Web-{13996B11-7689-41BB-83D1-D860B3915A85}" dt="2023-09-18T16:00:30.487" v="60" actId="20577"/>
      <pc:docMkLst>
        <pc:docMk/>
      </pc:docMkLst>
      <pc:sldChg chg="ord">
        <pc:chgData name="Tina Schuermans" userId="S::tina.schuermans@ambrassade.be::7fabdca3-5dad-46cf-becd-15cf68f67b6f" providerId="AD" clId="Web-{13996B11-7689-41BB-83D1-D860B3915A85}" dt="2023-09-18T16:00:20.768" v="54"/>
        <pc:sldMkLst>
          <pc:docMk/>
          <pc:sldMk cId="1586679979" sldId="340"/>
        </pc:sldMkLst>
      </pc:sldChg>
      <pc:sldChg chg="modSp add ord replId addAnim delAnim">
        <pc:chgData name="Tina Schuermans" userId="S::tina.schuermans@ambrassade.be::7fabdca3-5dad-46cf-becd-15cf68f67b6f" providerId="AD" clId="Web-{13996B11-7689-41BB-83D1-D860B3915A85}" dt="2023-09-18T16:00:19.487" v="52" actId="20577"/>
        <pc:sldMkLst>
          <pc:docMk/>
          <pc:sldMk cId="3766958731" sldId="381"/>
        </pc:sldMkLst>
        <pc:spChg chg="mod">
          <ac:chgData name="Tina Schuermans" userId="S::tina.schuermans@ambrassade.be::7fabdca3-5dad-46cf-becd-15cf68f67b6f" providerId="AD" clId="Web-{13996B11-7689-41BB-83D1-D860B3915A85}" dt="2023-09-18T15:59:02.265" v="7" actId="20577"/>
          <ac:spMkLst>
            <pc:docMk/>
            <pc:sldMk cId="3766958731" sldId="381"/>
            <ac:spMk id="2" creationId="{A74E9420-7BC7-4575-8E8F-80D65D354723}"/>
          </ac:spMkLst>
        </pc:spChg>
        <pc:spChg chg="mod">
          <ac:chgData name="Tina Schuermans" userId="S::tina.schuermans@ambrassade.be::7fabdca3-5dad-46cf-becd-15cf68f67b6f" providerId="AD" clId="Web-{13996B11-7689-41BB-83D1-D860B3915A85}" dt="2023-09-18T16:00:19.487" v="52" actId="20577"/>
          <ac:spMkLst>
            <pc:docMk/>
            <pc:sldMk cId="3766958731" sldId="381"/>
            <ac:spMk id="3" creationId="{DE84B0AE-0CFF-4C8A-A72C-F1245A3E4BE7}"/>
          </ac:spMkLst>
        </pc:spChg>
      </pc:sldChg>
      <pc:sldChg chg="new add del">
        <pc:chgData name="Tina Schuermans" userId="S::tina.schuermans@ambrassade.be::7fabdca3-5dad-46cf-becd-15cf68f67b6f" providerId="AD" clId="Web-{13996B11-7689-41BB-83D1-D860B3915A85}" dt="2023-09-18T16:00:20.174" v="53"/>
        <pc:sldMkLst>
          <pc:docMk/>
          <pc:sldMk cId="3429595133" sldId="382"/>
        </pc:sldMkLst>
      </pc:sldChg>
      <pc:sldChg chg="modSp new ord">
        <pc:chgData name="Tina Schuermans" userId="S::tina.schuermans@ambrassade.be::7fabdca3-5dad-46cf-becd-15cf68f67b6f" providerId="AD" clId="Web-{13996B11-7689-41BB-83D1-D860B3915A85}" dt="2023-09-18T16:00:30.487" v="60" actId="20577"/>
        <pc:sldMkLst>
          <pc:docMk/>
          <pc:sldMk cId="55477602" sldId="383"/>
        </pc:sldMkLst>
        <pc:spChg chg="mod">
          <ac:chgData name="Tina Schuermans" userId="S::tina.schuermans@ambrassade.be::7fabdca3-5dad-46cf-becd-15cf68f67b6f" providerId="AD" clId="Web-{13996B11-7689-41BB-83D1-D860B3915A85}" dt="2023-09-18T16:00:30.487" v="60" actId="20577"/>
          <ac:spMkLst>
            <pc:docMk/>
            <pc:sldMk cId="55477602" sldId="383"/>
            <ac:spMk id="2" creationId="{C2281D49-FED9-35E4-5909-042EE3FB9D16}"/>
          </ac:spMkLst>
        </pc:spChg>
      </pc:sldChg>
    </pc:docChg>
  </pc:docChgLst>
  <pc:docChgLst>
    <pc:chgData name="Aagje  Rottiers" userId="S::aagje.rottiers@ambrassade.be::9ba0cdb5-8b80-4cfd-9f26-fb9b2df14f70" providerId="AD" clId="Web-{08A28BE4-5024-DA2E-1200-E5398FD8C16C}"/>
    <pc:docChg chg="addSld delSld modSld modSection">
      <pc:chgData name="Aagje  Rottiers" userId="S::aagje.rottiers@ambrassade.be::9ba0cdb5-8b80-4cfd-9f26-fb9b2df14f70" providerId="AD" clId="Web-{08A28BE4-5024-DA2E-1200-E5398FD8C16C}" dt="2024-01-19T16:41:31.542" v="68" actId="20577"/>
      <pc:docMkLst>
        <pc:docMk/>
      </pc:docMkLst>
      <pc:sldChg chg="modSp">
        <pc:chgData name="Aagje  Rottiers" userId="S::aagje.rottiers@ambrassade.be::9ba0cdb5-8b80-4cfd-9f26-fb9b2df14f70" providerId="AD" clId="Web-{08A28BE4-5024-DA2E-1200-E5398FD8C16C}" dt="2024-01-19T16:39:04.975" v="3" actId="20577"/>
        <pc:sldMkLst>
          <pc:docMk/>
          <pc:sldMk cId="2017682631" sldId="404"/>
        </pc:sldMkLst>
        <pc:spChg chg="mod">
          <ac:chgData name="Aagje  Rottiers" userId="S::aagje.rottiers@ambrassade.be::9ba0cdb5-8b80-4cfd-9f26-fb9b2df14f70" providerId="AD" clId="Web-{08A28BE4-5024-DA2E-1200-E5398FD8C16C}" dt="2024-01-19T16:39:04.975" v="3" actId="20577"/>
          <ac:spMkLst>
            <pc:docMk/>
            <pc:sldMk cId="2017682631" sldId="404"/>
            <ac:spMk id="7" creationId="{34924B93-77F2-AC5B-425E-A732511D52A5}"/>
          </ac:spMkLst>
        </pc:spChg>
      </pc:sldChg>
      <pc:sldChg chg="modSp add replId">
        <pc:chgData name="Aagje  Rottiers" userId="S::aagje.rottiers@ambrassade.be::9ba0cdb5-8b80-4cfd-9f26-fb9b2df14f70" providerId="AD" clId="Web-{08A28BE4-5024-DA2E-1200-E5398FD8C16C}" dt="2024-01-19T16:40:21.743" v="9" actId="20577"/>
        <pc:sldMkLst>
          <pc:docMk/>
          <pc:sldMk cId="1851705539" sldId="414"/>
        </pc:sldMkLst>
        <pc:spChg chg="mod">
          <ac:chgData name="Aagje  Rottiers" userId="S::aagje.rottiers@ambrassade.be::9ba0cdb5-8b80-4cfd-9f26-fb9b2df14f70" providerId="AD" clId="Web-{08A28BE4-5024-DA2E-1200-E5398FD8C16C}" dt="2024-01-19T16:40:21.743" v="9" actId="20577"/>
          <ac:spMkLst>
            <pc:docMk/>
            <pc:sldMk cId="1851705539" sldId="414"/>
            <ac:spMk id="7" creationId="{D2125522-552B-1AA5-7BF0-4DECC812A6DE}"/>
          </ac:spMkLst>
        </pc:spChg>
      </pc:sldChg>
      <pc:sldChg chg="add del replId">
        <pc:chgData name="Aagje  Rottiers" userId="S::aagje.rottiers@ambrassade.be::9ba0cdb5-8b80-4cfd-9f26-fb9b2df14f70" providerId="AD" clId="Web-{08A28BE4-5024-DA2E-1200-E5398FD8C16C}" dt="2024-01-19T16:39:13.882" v="5"/>
        <pc:sldMkLst>
          <pc:docMk/>
          <pc:sldMk cId="4121227397" sldId="414"/>
        </pc:sldMkLst>
      </pc:sldChg>
      <pc:sldChg chg="modSp add replId">
        <pc:chgData name="Aagje  Rottiers" userId="S::aagje.rottiers@ambrassade.be::9ba0cdb5-8b80-4cfd-9f26-fb9b2df14f70" providerId="AD" clId="Web-{08A28BE4-5024-DA2E-1200-E5398FD8C16C}" dt="2024-01-19T16:40:37.181" v="13" actId="20577"/>
        <pc:sldMkLst>
          <pc:docMk/>
          <pc:sldMk cId="2609080224" sldId="415"/>
        </pc:sldMkLst>
        <pc:spChg chg="mod">
          <ac:chgData name="Aagje  Rottiers" userId="S::aagje.rottiers@ambrassade.be::9ba0cdb5-8b80-4cfd-9f26-fb9b2df14f70" providerId="AD" clId="Web-{08A28BE4-5024-DA2E-1200-E5398FD8C16C}" dt="2024-01-19T16:40:37.181" v="13" actId="20577"/>
          <ac:spMkLst>
            <pc:docMk/>
            <pc:sldMk cId="2609080224" sldId="415"/>
            <ac:spMk id="7" creationId="{102DE276-0E56-69F9-E88E-233B3D116FCE}"/>
          </ac:spMkLst>
        </pc:spChg>
      </pc:sldChg>
      <pc:sldChg chg="modSp add replId">
        <pc:chgData name="Aagje  Rottiers" userId="S::aagje.rottiers@ambrassade.be::9ba0cdb5-8b80-4cfd-9f26-fb9b2df14f70" providerId="AD" clId="Web-{08A28BE4-5024-DA2E-1200-E5398FD8C16C}" dt="2024-01-19T16:41:31.542" v="68" actId="20577"/>
        <pc:sldMkLst>
          <pc:docMk/>
          <pc:sldMk cId="2958019961" sldId="416"/>
        </pc:sldMkLst>
        <pc:spChg chg="mod">
          <ac:chgData name="Aagje  Rottiers" userId="S::aagje.rottiers@ambrassade.be::9ba0cdb5-8b80-4cfd-9f26-fb9b2df14f70" providerId="AD" clId="Web-{08A28BE4-5024-DA2E-1200-E5398FD8C16C}" dt="2024-01-19T16:41:31.542" v="68" actId="20577"/>
          <ac:spMkLst>
            <pc:docMk/>
            <pc:sldMk cId="2958019961" sldId="416"/>
            <ac:spMk id="7" creationId="{1AF55A23-C740-9E8A-7918-730A75E083F2}"/>
          </ac:spMkLst>
        </pc:spChg>
      </pc:sldChg>
    </pc:docChg>
  </pc:docChgLst>
  <pc:docChgLst>
    <pc:chgData name="Tina Schuermans" userId="7fabdca3-5dad-46cf-becd-15cf68f67b6f" providerId="ADAL" clId="{546069B3-7BA5-4077-A2C7-155512808312}"/>
    <pc:docChg chg="undo custSel addSld delSld modSld sldOrd modSection">
      <pc:chgData name="Tina Schuermans" userId="7fabdca3-5dad-46cf-becd-15cf68f67b6f" providerId="ADAL" clId="{546069B3-7BA5-4077-A2C7-155512808312}" dt="2023-01-12T12:05:43.473" v="790" actId="47"/>
      <pc:docMkLst>
        <pc:docMk/>
      </pc:docMkLst>
      <pc:sldChg chg="modSp mod">
        <pc:chgData name="Tina Schuermans" userId="7fabdca3-5dad-46cf-becd-15cf68f67b6f" providerId="ADAL" clId="{546069B3-7BA5-4077-A2C7-155512808312}" dt="2023-01-12T11:53:28.542" v="413" actId="13926"/>
        <pc:sldMkLst>
          <pc:docMk/>
          <pc:sldMk cId="2934878300" sldId="266"/>
        </pc:sldMkLst>
        <pc:spChg chg="mod">
          <ac:chgData name="Tina Schuermans" userId="7fabdca3-5dad-46cf-becd-15cf68f67b6f" providerId="ADAL" clId="{546069B3-7BA5-4077-A2C7-155512808312}" dt="2023-01-12T11:53:28.542" v="413" actId="13926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Tina Schuermans" userId="7fabdca3-5dad-46cf-becd-15cf68f67b6f" providerId="ADAL" clId="{546069B3-7BA5-4077-A2C7-155512808312}" dt="2023-01-12T11:39:09.501" v="14" actId="20577"/>
        <pc:sldMkLst>
          <pc:docMk/>
          <pc:sldMk cId="3251091339" sldId="270"/>
        </pc:sldMkLst>
        <pc:spChg chg="mod">
          <ac:chgData name="Tina Schuermans" userId="7fabdca3-5dad-46cf-becd-15cf68f67b6f" providerId="ADAL" clId="{546069B3-7BA5-4077-A2C7-155512808312}" dt="2023-01-12T11:39:09.501" v="14" actId="20577"/>
          <ac:spMkLst>
            <pc:docMk/>
            <pc:sldMk cId="3251091339" sldId="270"/>
            <ac:spMk id="3" creationId="{07705985-A638-4B83-8448-08DE48C8BB46}"/>
          </ac:spMkLst>
        </pc:spChg>
      </pc:sldChg>
      <pc:sldChg chg="modSp mod">
        <pc:chgData name="Tina Schuermans" userId="7fabdca3-5dad-46cf-becd-15cf68f67b6f" providerId="ADAL" clId="{546069B3-7BA5-4077-A2C7-155512808312}" dt="2023-01-12T11:57:46.236" v="617" actId="20577"/>
        <pc:sldMkLst>
          <pc:docMk/>
          <pc:sldMk cId="3527274246" sldId="293"/>
        </pc:sldMkLst>
        <pc:spChg chg="mod">
          <ac:chgData name="Tina Schuermans" userId="7fabdca3-5dad-46cf-becd-15cf68f67b6f" providerId="ADAL" clId="{546069B3-7BA5-4077-A2C7-155512808312}" dt="2023-01-12T11:56:02.794" v="416" actId="20577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Tina Schuermans" userId="7fabdca3-5dad-46cf-becd-15cf68f67b6f" providerId="ADAL" clId="{546069B3-7BA5-4077-A2C7-155512808312}" dt="2023-01-12T11:57:46.236" v="617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del">
        <pc:chgData name="Tina Schuermans" userId="7fabdca3-5dad-46cf-becd-15cf68f67b6f" providerId="ADAL" clId="{546069B3-7BA5-4077-A2C7-155512808312}" dt="2023-01-12T12:05:43.473" v="790" actId="47"/>
        <pc:sldMkLst>
          <pc:docMk/>
          <pc:sldMk cId="2785049174" sldId="306"/>
        </pc:sldMkLst>
      </pc:sldChg>
      <pc:sldChg chg="modSp mod">
        <pc:chgData name="Tina Schuermans" userId="7fabdca3-5dad-46cf-becd-15cf68f67b6f" providerId="ADAL" clId="{546069B3-7BA5-4077-A2C7-155512808312}" dt="2023-01-12T11:58:30.272" v="694" actId="5793"/>
        <pc:sldMkLst>
          <pc:docMk/>
          <pc:sldMk cId="381301386" sldId="308"/>
        </pc:sldMkLst>
        <pc:spChg chg="mod">
          <ac:chgData name="Tina Schuermans" userId="7fabdca3-5dad-46cf-becd-15cf68f67b6f" providerId="ADAL" clId="{546069B3-7BA5-4077-A2C7-155512808312}" dt="2023-01-12T11:58:27.323" v="689" actId="20577"/>
          <ac:spMkLst>
            <pc:docMk/>
            <pc:sldMk cId="381301386" sldId="308"/>
            <ac:spMk id="2" creationId="{A74E9420-7BC7-4575-8E8F-80D65D354723}"/>
          </ac:spMkLst>
        </pc:spChg>
        <pc:spChg chg="mod">
          <ac:chgData name="Tina Schuermans" userId="7fabdca3-5dad-46cf-becd-15cf68f67b6f" providerId="ADAL" clId="{546069B3-7BA5-4077-A2C7-155512808312}" dt="2023-01-12T11:58:30.272" v="694" actId="5793"/>
          <ac:spMkLst>
            <pc:docMk/>
            <pc:sldMk cId="381301386" sldId="308"/>
            <ac:spMk id="3" creationId="{DE84B0AE-0CFF-4C8A-A72C-F1245A3E4BE7}"/>
          </ac:spMkLst>
        </pc:spChg>
      </pc:sldChg>
      <pc:sldChg chg="del">
        <pc:chgData name="Tina Schuermans" userId="7fabdca3-5dad-46cf-becd-15cf68f67b6f" providerId="ADAL" clId="{546069B3-7BA5-4077-A2C7-155512808312}" dt="2023-01-12T11:59:05.162" v="743" actId="47"/>
        <pc:sldMkLst>
          <pc:docMk/>
          <pc:sldMk cId="2952534710" sldId="323"/>
        </pc:sldMkLst>
      </pc:sldChg>
      <pc:sldChg chg="modSp mod">
        <pc:chgData name="Tina Schuermans" userId="7fabdca3-5dad-46cf-becd-15cf68f67b6f" providerId="ADAL" clId="{546069B3-7BA5-4077-A2C7-155512808312}" dt="2023-01-12T11:43:48.834" v="122" actId="20577"/>
        <pc:sldMkLst>
          <pc:docMk/>
          <pc:sldMk cId="274501898" sldId="324"/>
        </pc:sldMkLst>
        <pc:spChg chg="mod">
          <ac:chgData name="Tina Schuermans" userId="7fabdca3-5dad-46cf-becd-15cf68f67b6f" providerId="ADAL" clId="{546069B3-7BA5-4077-A2C7-155512808312}" dt="2023-01-12T11:43:48.834" v="122" actId="20577"/>
          <ac:spMkLst>
            <pc:docMk/>
            <pc:sldMk cId="274501898" sldId="324"/>
            <ac:spMk id="3" creationId="{DE84B0AE-0CFF-4C8A-A72C-F1245A3E4BE7}"/>
          </ac:spMkLst>
        </pc:spChg>
      </pc:sldChg>
      <pc:sldChg chg="modSp mod">
        <pc:chgData name="Tina Schuermans" userId="7fabdca3-5dad-46cf-becd-15cf68f67b6f" providerId="ADAL" clId="{546069B3-7BA5-4077-A2C7-155512808312}" dt="2023-01-12T12:05:28.413" v="786" actId="5793"/>
        <pc:sldMkLst>
          <pc:docMk/>
          <pc:sldMk cId="3291016401" sldId="325"/>
        </pc:sldMkLst>
        <pc:spChg chg="mod">
          <ac:chgData name="Tina Schuermans" userId="7fabdca3-5dad-46cf-becd-15cf68f67b6f" providerId="ADAL" clId="{546069B3-7BA5-4077-A2C7-155512808312}" dt="2023-01-12T12:05:28.413" v="786" actId="5793"/>
          <ac:spMkLst>
            <pc:docMk/>
            <pc:sldMk cId="3291016401" sldId="325"/>
            <ac:spMk id="6" creationId="{9FD9F7BF-12DD-442F-A76D-41F7EAB6A446}"/>
          </ac:spMkLst>
        </pc:spChg>
      </pc:sldChg>
      <pc:sldChg chg="modSp mod">
        <pc:chgData name="Tina Schuermans" userId="7fabdca3-5dad-46cf-becd-15cf68f67b6f" providerId="ADAL" clId="{546069B3-7BA5-4077-A2C7-155512808312}" dt="2023-01-12T11:58:15.262" v="670" actId="5793"/>
        <pc:sldMkLst>
          <pc:docMk/>
          <pc:sldMk cId="721801344" sldId="326"/>
        </pc:sldMkLst>
        <pc:spChg chg="mod">
          <ac:chgData name="Tina Schuermans" userId="7fabdca3-5dad-46cf-becd-15cf68f67b6f" providerId="ADAL" clId="{546069B3-7BA5-4077-A2C7-155512808312}" dt="2023-01-12T11:58:12.323" v="666" actId="20577"/>
          <ac:spMkLst>
            <pc:docMk/>
            <pc:sldMk cId="721801344" sldId="326"/>
            <ac:spMk id="2" creationId="{A74E9420-7BC7-4575-8E8F-80D65D354723}"/>
          </ac:spMkLst>
        </pc:spChg>
        <pc:spChg chg="mod">
          <ac:chgData name="Tina Schuermans" userId="7fabdca3-5dad-46cf-becd-15cf68f67b6f" providerId="ADAL" clId="{546069B3-7BA5-4077-A2C7-155512808312}" dt="2023-01-12T11:58:15.262" v="670" actId="5793"/>
          <ac:spMkLst>
            <pc:docMk/>
            <pc:sldMk cId="721801344" sldId="326"/>
            <ac:spMk id="3" creationId="{DE84B0AE-0CFF-4C8A-A72C-F1245A3E4BE7}"/>
          </ac:spMkLst>
        </pc:spChg>
      </pc:sldChg>
      <pc:sldChg chg="modSp mod">
        <pc:chgData name="Tina Schuermans" userId="7fabdca3-5dad-46cf-becd-15cf68f67b6f" providerId="ADAL" clId="{546069B3-7BA5-4077-A2C7-155512808312}" dt="2023-01-12T11:58:58.713" v="742" actId="5793"/>
        <pc:sldMkLst>
          <pc:docMk/>
          <pc:sldMk cId="226269390" sldId="327"/>
        </pc:sldMkLst>
        <pc:spChg chg="mod">
          <ac:chgData name="Tina Schuermans" userId="7fabdca3-5dad-46cf-becd-15cf68f67b6f" providerId="ADAL" clId="{546069B3-7BA5-4077-A2C7-155512808312}" dt="2023-01-12T11:58:55.803" v="738" actId="20577"/>
          <ac:spMkLst>
            <pc:docMk/>
            <pc:sldMk cId="226269390" sldId="327"/>
            <ac:spMk id="2" creationId="{A74E9420-7BC7-4575-8E8F-80D65D354723}"/>
          </ac:spMkLst>
        </pc:spChg>
        <pc:spChg chg="mod">
          <ac:chgData name="Tina Schuermans" userId="7fabdca3-5dad-46cf-becd-15cf68f67b6f" providerId="ADAL" clId="{546069B3-7BA5-4077-A2C7-155512808312}" dt="2023-01-12T11:58:58.713" v="742" actId="5793"/>
          <ac:spMkLst>
            <pc:docMk/>
            <pc:sldMk cId="226269390" sldId="327"/>
            <ac:spMk id="3" creationId="{DE84B0AE-0CFF-4C8A-A72C-F1245A3E4BE7}"/>
          </ac:spMkLst>
        </pc:spChg>
      </pc:sldChg>
      <pc:sldChg chg="modSp mod">
        <pc:chgData name="Tina Schuermans" userId="7fabdca3-5dad-46cf-becd-15cf68f67b6f" providerId="ADAL" clId="{546069B3-7BA5-4077-A2C7-155512808312}" dt="2023-01-12T12:04:58.156" v="778" actId="5793"/>
        <pc:sldMkLst>
          <pc:docMk/>
          <pc:sldMk cId="2757871825" sldId="328"/>
        </pc:sldMkLst>
        <pc:spChg chg="mod">
          <ac:chgData name="Tina Schuermans" userId="7fabdca3-5dad-46cf-becd-15cf68f67b6f" providerId="ADAL" clId="{546069B3-7BA5-4077-A2C7-155512808312}" dt="2023-01-12T12:04:58.156" v="778" actId="5793"/>
          <ac:spMkLst>
            <pc:docMk/>
            <pc:sldMk cId="2757871825" sldId="328"/>
            <ac:spMk id="3" creationId="{DE84B0AE-0CFF-4C8A-A72C-F1245A3E4BE7}"/>
          </ac:spMkLst>
        </pc:spChg>
      </pc:sldChg>
      <pc:sldChg chg="addSp delSp modSp add mod">
        <pc:chgData name="Tina Schuermans" userId="7fabdca3-5dad-46cf-becd-15cf68f67b6f" providerId="ADAL" clId="{546069B3-7BA5-4077-A2C7-155512808312}" dt="2023-01-12T11:41:21.379" v="101" actId="1076"/>
        <pc:sldMkLst>
          <pc:docMk/>
          <pc:sldMk cId="1796403206" sldId="329"/>
        </pc:sldMkLst>
        <pc:spChg chg="del">
          <ac:chgData name="Tina Schuermans" userId="7fabdca3-5dad-46cf-becd-15cf68f67b6f" providerId="ADAL" clId="{546069B3-7BA5-4077-A2C7-155512808312}" dt="2023-01-12T11:41:15.615" v="98" actId="478"/>
          <ac:spMkLst>
            <pc:docMk/>
            <pc:sldMk cId="1796403206" sldId="329"/>
            <ac:spMk id="3" creationId="{DE84B0AE-0CFF-4C8A-A72C-F1245A3E4BE7}"/>
          </ac:spMkLst>
        </pc:spChg>
        <pc:spChg chg="add mod">
          <ac:chgData name="Tina Schuermans" userId="7fabdca3-5dad-46cf-becd-15cf68f67b6f" providerId="ADAL" clId="{546069B3-7BA5-4077-A2C7-155512808312}" dt="2023-01-12T11:41:15.615" v="98" actId="478"/>
          <ac:spMkLst>
            <pc:docMk/>
            <pc:sldMk cId="1796403206" sldId="329"/>
            <ac:spMk id="9" creationId="{8A6CB68F-CA9A-0094-EDE8-45C4A3749E34}"/>
          </ac:spMkLst>
        </pc:spChg>
        <pc:picChg chg="add mod">
          <ac:chgData name="Tina Schuermans" userId="7fabdca3-5dad-46cf-becd-15cf68f67b6f" providerId="ADAL" clId="{546069B3-7BA5-4077-A2C7-155512808312}" dt="2023-01-12T11:41:21.379" v="101" actId="1076"/>
          <ac:picMkLst>
            <pc:docMk/>
            <pc:sldMk cId="1796403206" sldId="329"/>
            <ac:picMk id="11" creationId="{B45C883C-5A30-865D-C357-15D7BE7074D4}"/>
          </ac:picMkLst>
        </pc:picChg>
      </pc:sldChg>
      <pc:sldChg chg="add ord">
        <pc:chgData name="Tina Schuermans" userId="7fabdca3-5dad-46cf-becd-15cf68f67b6f" providerId="ADAL" clId="{546069B3-7BA5-4077-A2C7-155512808312}" dt="2023-01-12T12:05:41.792" v="789"/>
        <pc:sldMkLst>
          <pc:docMk/>
          <pc:sldMk cId="696329698" sldId="330"/>
        </pc:sldMkLst>
      </pc:sldChg>
    </pc:docChg>
  </pc:docChgLst>
  <pc:docChgLst>
    <pc:chgData name="Tina Schuermans" userId="S::tina.schuermans@ambrassade.be::7fabdca3-5dad-46cf-becd-15cf68f67b6f" providerId="AD" clId="Web-{50B2C003-3093-4BF5-8CC5-ECEBCB631F93}"/>
    <pc:docChg chg="modSld">
      <pc:chgData name="Tina Schuermans" userId="S::tina.schuermans@ambrassade.be::7fabdca3-5dad-46cf-becd-15cf68f67b6f" providerId="AD" clId="Web-{50B2C003-3093-4BF5-8CC5-ECEBCB631F93}" dt="2022-06-16T12:14:51.799" v="152" actId="20577"/>
      <pc:docMkLst>
        <pc:docMk/>
      </pc:docMkLst>
      <pc:sldChg chg="modSp">
        <pc:chgData name="Tina Schuermans" userId="S::tina.schuermans@ambrassade.be::7fabdca3-5dad-46cf-becd-15cf68f67b6f" providerId="AD" clId="Web-{50B2C003-3093-4BF5-8CC5-ECEBCB631F93}" dt="2022-06-16T12:00:05.269" v="145" actId="20577"/>
        <pc:sldMkLst>
          <pc:docMk/>
          <pc:sldMk cId="1310317836" sldId="290"/>
        </pc:sldMkLst>
        <pc:spChg chg="mod">
          <ac:chgData name="Tina Schuermans" userId="S::tina.schuermans@ambrassade.be::7fabdca3-5dad-46cf-becd-15cf68f67b6f" providerId="AD" clId="Web-{50B2C003-3093-4BF5-8CC5-ECEBCB631F93}" dt="2022-06-16T12:00:02.378" v="140" actId="20577"/>
          <ac:spMkLst>
            <pc:docMk/>
            <pc:sldMk cId="1310317836" sldId="290"/>
            <ac:spMk id="2" creationId="{A74E9420-7BC7-4575-8E8F-80D65D354723}"/>
          </ac:spMkLst>
        </pc:spChg>
        <pc:spChg chg="mod">
          <ac:chgData name="Tina Schuermans" userId="S::tina.schuermans@ambrassade.be::7fabdca3-5dad-46cf-becd-15cf68f67b6f" providerId="AD" clId="Web-{50B2C003-3093-4BF5-8CC5-ECEBCB631F93}" dt="2022-06-16T12:00:05.269" v="145" actId="20577"/>
          <ac:spMkLst>
            <pc:docMk/>
            <pc:sldMk cId="1310317836" sldId="290"/>
            <ac:spMk id="3" creationId="{DE84B0AE-0CFF-4C8A-A72C-F1245A3E4BE7}"/>
          </ac:spMkLst>
        </pc:spChg>
      </pc:sldChg>
      <pc:sldChg chg="modSp">
        <pc:chgData name="Tina Schuermans" userId="S::tina.schuermans@ambrassade.be::7fabdca3-5dad-46cf-becd-15cf68f67b6f" providerId="AD" clId="Web-{50B2C003-3093-4BF5-8CC5-ECEBCB631F93}" dt="2022-06-16T12:14:51.799" v="152" actId="20577"/>
        <pc:sldMkLst>
          <pc:docMk/>
          <pc:sldMk cId="381301386" sldId="308"/>
        </pc:sldMkLst>
        <pc:spChg chg="mod">
          <ac:chgData name="Tina Schuermans" userId="S::tina.schuermans@ambrassade.be::7fabdca3-5dad-46cf-becd-15cf68f67b6f" providerId="AD" clId="Web-{50B2C003-3093-4BF5-8CC5-ECEBCB631F93}" dt="2022-06-16T12:14:51.799" v="152" actId="20577"/>
          <ac:spMkLst>
            <pc:docMk/>
            <pc:sldMk cId="381301386" sldId="308"/>
            <ac:spMk id="3" creationId="{DE84B0AE-0CFF-4C8A-A72C-F1245A3E4BE7}"/>
          </ac:spMkLst>
        </pc:spChg>
      </pc:sldChg>
    </pc:docChg>
  </pc:docChgLst>
  <pc:docChgLst>
    <pc:chgData name="Jana Vandermeersch" userId="b3645d20-54b8-4572-8888-29c2d2b4c00e" providerId="ADAL" clId="{19164C8E-D6DA-4D2F-BC94-0E047E97AACD}"/>
    <pc:docChg chg="undo custSel addSld modSld modSection">
      <pc:chgData name="Jana Vandermeersch" userId="b3645d20-54b8-4572-8888-29c2d2b4c00e" providerId="ADAL" clId="{19164C8E-D6DA-4D2F-BC94-0E047E97AACD}" dt="2024-01-22T15:15:53.277" v="1233" actId="20577"/>
      <pc:docMkLst>
        <pc:docMk/>
      </pc:docMkLst>
      <pc:sldChg chg="modSp mod">
        <pc:chgData name="Jana Vandermeersch" userId="b3645d20-54b8-4572-8888-29c2d2b4c00e" providerId="ADAL" clId="{19164C8E-D6DA-4D2F-BC94-0E047E97AACD}" dt="2024-01-22T14:55:22.080" v="425" actId="27636"/>
        <pc:sldMkLst>
          <pc:docMk/>
          <pc:sldMk cId="1586679979" sldId="340"/>
        </pc:sldMkLst>
        <pc:spChg chg="mod">
          <ac:chgData name="Jana Vandermeersch" userId="b3645d20-54b8-4572-8888-29c2d2b4c00e" providerId="ADAL" clId="{19164C8E-D6DA-4D2F-BC94-0E047E97AACD}" dt="2024-01-22T14:55:22.080" v="425" actId="27636"/>
          <ac:spMkLst>
            <pc:docMk/>
            <pc:sldMk cId="1586679979" sldId="340"/>
            <ac:spMk id="7" creationId="{5B20808E-534B-0DBD-D7D8-D44E744123C1}"/>
          </ac:spMkLst>
        </pc:spChg>
      </pc:sldChg>
      <pc:sldChg chg="addSp delSp modSp new mod modAnim">
        <pc:chgData name="Jana Vandermeersch" userId="b3645d20-54b8-4572-8888-29c2d2b4c00e" providerId="ADAL" clId="{19164C8E-D6DA-4D2F-BC94-0E047E97AACD}" dt="2024-01-22T15:04:22.599" v="744"/>
        <pc:sldMkLst>
          <pc:docMk/>
          <pc:sldMk cId="3045373850" sldId="417"/>
        </pc:sldMkLst>
        <pc:spChg chg="del">
          <ac:chgData name="Jana Vandermeersch" userId="b3645d20-54b8-4572-8888-29c2d2b4c00e" providerId="ADAL" clId="{19164C8E-D6DA-4D2F-BC94-0E047E97AACD}" dt="2024-01-22T14:55:45.972" v="427" actId="478"/>
          <ac:spMkLst>
            <pc:docMk/>
            <pc:sldMk cId="3045373850" sldId="417"/>
            <ac:spMk id="2" creationId="{6F78C1F7-38FB-7107-D5A2-F34D44D6C00E}"/>
          </ac:spMkLst>
        </pc:spChg>
        <pc:spChg chg="del">
          <ac:chgData name="Jana Vandermeersch" userId="b3645d20-54b8-4572-8888-29c2d2b4c00e" providerId="ADAL" clId="{19164C8E-D6DA-4D2F-BC94-0E047E97AACD}" dt="2024-01-22T14:55:48.712" v="428" actId="478"/>
          <ac:spMkLst>
            <pc:docMk/>
            <pc:sldMk cId="3045373850" sldId="417"/>
            <ac:spMk id="3" creationId="{659FDE20-FDE8-E069-8F26-9DB6A18380A6}"/>
          </ac:spMkLst>
        </pc:spChg>
        <pc:spChg chg="mod">
          <ac:chgData name="Jana Vandermeersch" userId="b3645d20-54b8-4572-8888-29c2d2b4c00e" providerId="ADAL" clId="{19164C8E-D6DA-4D2F-BC94-0E047E97AACD}" dt="2024-01-22T15:04:14.008" v="743" actId="20577"/>
          <ac:spMkLst>
            <pc:docMk/>
            <pc:sldMk cId="3045373850" sldId="417"/>
            <ac:spMk id="4" creationId="{4CE51815-E0A9-C5B1-338A-AF17BD436828}"/>
          </ac:spMkLst>
        </pc:spChg>
        <pc:spChg chg="add mod">
          <ac:chgData name="Jana Vandermeersch" userId="b3645d20-54b8-4572-8888-29c2d2b4c00e" providerId="ADAL" clId="{19164C8E-D6DA-4D2F-BC94-0E047E97AACD}" dt="2024-01-22T14:56:31.496" v="508" actId="20577"/>
          <ac:spMkLst>
            <pc:docMk/>
            <pc:sldMk cId="3045373850" sldId="417"/>
            <ac:spMk id="5" creationId="{393F9C06-6DF4-827A-7C41-356169E9029E}"/>
          </ac:spMkLst>
        </pc:spChg>
        <pc:spChg chg="add mod">
          <ac:chgData name="Jana Vandermeersch" userId="b3645d20-54b8-4572-8888-29c2d2b4c00e" providerId="ADAL" clId="{19164C8E-D6DA-4D2F-BC94-0E047E97AACD}" dt="2024-01-22T14:56:40.920" v="539" actId="20577"/>
          <ac:spMkLst>
            <pc:docMk/>
            <pc:sldMk cId="3045373850" sldId="417"/>
            <ac:spMk id="6" creationId="{8173C355-E7BD-A480-7B76-4320B5B2FE36}"/>
          </ac:spMkLst>
        </pc:spChg>
        <pc:spChg chg="add mod">
          <ac:chgData name="Jana Vandermeersch" userId="b3645d20-54b8-4572-8888-29c2d2b4c00e" providerId="ADAL" clId="{19164C8E-D6DA-4D2F-BC94-0E047E97AACD}" dt="2024-01-22T14:58:11.360" v="583" actId="1076"/>
          <ac:spMkLst>
            <pc:docMk/>
            <pc:sldMk cId="3045373850" sldId="417"/>
            <ac:spMk id="7" creationId="{EBAE60F8-4CCD-E949-BD64-8600E48A039E}"/>
          </ac:spMkLst>
        </pc:spChg>
        <pc:spChg chg="add mod">
          <ac:chgData name="Jana Vandermeersch" userId="b3645d20-54b8-4572-8888-29c2d2b4c00e" providerId="ADAL" clId="{19164C8E-D6DA-4D2F-BC94-0E047E97AACD}" dt="2024-01-22T14:57:47.143" v="576" actId="688"/>
          <ac:spMkLst>
            <pc:docMk/>
            <pc:sldMk cId="3045373850" sldId="417"/>
            <ac:spMk id="15" creationId="{D904E53F-4307-61C4-DCD3-DD459531AF43}"/>
          </ac:spMkLst>
        </pc:spChg>
        <pc:spChg chg="add mod">
          <ac:chgData name="Jana Vandermeersch" userId="b3645d20-54b8-4572-8888-29c2d2b4c00e" providerId="ADAL" clId="{19164C8E-D6DA-4D2F-BC94-0E047E97AACD}" dt="2024-01-22T14:58:13.936" v="584" actId="1076"/>
          <ac:spMkLst>
            <pc:docMk/>
            <pc:sldMk cId="3045373850" sldId="417"/>
            <ac:spMk id="16" creationId="{F8924BF9-461C-A192-79F4-93F65C5DCA40}"/>
          </ac:spMkLst>
        </pc:spChg>
        <pc:spChg chg="add mod">
          <ac:chgData name="Jana Vandermeersch" userId="b3645d20-54b8-4572-8888-29c2d2b4c00e" providerId="ADAL" clId="{19164C8E-D6DA-4D2F-BC94-0E047E97AACD}" dt="2024-01-22T14:59:19.760" v="602" actId="20577"/>
          <ac:spMkLst>
            <pc:docMk/>
            <pc:sldMk cId="3045373850" sldId="417"/>
            <ac:spMk id="29" creationId="{595148F6-0CE7-CFF6-9483-BC677968A983}"/>
          </ac:spMkLst>
        </pc:spChg>
        <pc:spChg chg="add mod">
          <ac:chgData name="Jana Vandermeersch" userId="b3645d20-54b8-4572-8888-29c2d2b4c00e" providerId="ADAL" clId="{19164C8E-D6DA-4D2F-BC94-0E047E97AACD}" dt="2024-01-22T14:59:46.704" v="641" actId="20577"/>
          <ac:spMkLst>
            <pc:docMk/>
            <pc:sldMk cId="3045373850" sldId="417"/>
            <ac:spMk id="30" creationId="{9D2D760D-0263-3E23-9CF3-DC3F46F0413B}"/>
          </ac:spMkLst>
        </pc:spChg>
        <pc:spChg chg="add mod">
          <ac:chgData name="Jana Vandermeersch" userId="b3645d20-54b8-4572-8888-29c2d2b4c00e" providerId="ADAL" clId="{19164C8E-D6DA-4D2F-BC94-0E047E97AACD}" dt="2024-01-22T15:00:09.879" v="662" actId="255"/>
          <ac:spMkLst>
            <pc:docMk/>
            <pc:sldMk cId="3045373850" sldId="417"/>
            <ac:spMk id="31" creationId="{402D6710-9C9E-A30C-951C-2C1FF9B38714}"/>
          </ac:spMkLst>
        </pc:spChg>
        <pc:picChg chg="add mod">
          <ac:chgData name="Jana Vandermeersch" userId="b3645d20-54b8-4572-8888-29c2d2b4c00e" providerId="ADAL" clId="{19164C8E-D6DA-4D2F-BC94-0E047E97AACD}" dt="2024-01-22T15:04:22.599" v="744"/>
          <ac:picMkLst>
            <pc:docMk/>
            <pc:sldMk cId="3045373850" sldId="417"/>
            <ac:picMk id="32" creationId="{1B5E5C8B-C97E-2840-7EA1-7BD3FB2B2588}"/>
          </ac:picMkLst>
        </pc:picChg>
        <pc:cxnChg chg="add del mod">
          <ac:chgData name="Jana Vandermeersch" userId="b3645d20-54b8-4572-8888-29c2d2b4c00e" providerId="ADAL" clId="{19164C8E-D6DA-4D2F-BC94-0E047E97AACD}" dt="2024-01-22T14:57:36.440" v="574" actId="478"/>
          <ac:cxnSpMkLst>
            <pc:docMk/>
            <pc:sldMk cId="3045373850" sldId="417"/>
            <ac:cxnSpMk id="9" creationId="{0EB519B5-EDD6-00E3-087A-C2F914A2CBAD}"/>
          </ac:cxnSpMkLst>
        </pc:cxnChg>
        <pc:cxnChg chg="add del mod">
          <ac:chgData name="Jana Vandermeersch" userId="b3645d20-54b8-4572-8888-29c2d2b4c00e" providerId="ADAL" clId="{19164C8E-D6DA-4D2F-BC94-0E047E97AACD}" dt="2024-01-22T14:57:34.680" v="573" actId="478"/>
          <ac:cxnSpMkLst>
            <pc:docMk/>
            <pc:sldMk cId="3045373850" sldId="417"/>
            <ac:cxnSpMk id="11" creationId="{7922A34D-2AA1-3DF4-3B43-15FC771D6889}"/>
          </ac:cxnSpMkLst>
        </pc:cxnChg>
        <pc:cxnChg chg="add mod">
          <ac:chgData name="Jana Vandermeersch" userId="b3645d20-54b8-4572-8888-29c2d2b4c00e" providerId="ADAL" clId="{19164C8E-D6DA-4D2F-BC94-0E047E97AACD}" dt="2024-01-22T15:00:14.160" v="663" actId="1076"/>
          <ac:cxnSpMkLst>
            <pc:docMk/>
            <pc:sldMk cId="3045373850" sldId="417"/>
            <ac:cxnSpMk id="18" creationId="{0F697695-58D6-EAB8-E34B-55CB4771DACB}"/>
          </ac:cxnSpMkLst>
        </pc:cxnChg>
        <pc:cxnChg chg="add del">
          <ac:chgData name="Jana Vandermeersch" userId="b3645d20-54b8-4572-8888-29c2d2b4c00e" providerId="ADAL" clId="{19164C8E-D6DA-4D2F-BC94-0E047E97AACD}" dt="2024-01-22T14:58:47.681" v="590" actId="478"/>
          <ac:cxnSpMkLst>
            <pc:docMk/>
            <pc:sldMk cId="3045373850" sldId="417"/>
            <ac:cxnSpMk id="20" creationId="{65B3796B-66AF-7468-A266-E9FD2675FF3E}"/>
          </ac:cxnSpMkLst>
        </pc:cxnChg>
        <pc:cxnChg chg="add del">
          <ac:chgData name="Jana Vandermeersch" userId="b3645d20-54b8-4572-8888-29c2d2b4c00e" providerId="ADAL" clId="{19164C8E-D6DA-4D2F-BC94-0E047E97AACD}" dt="2024-01-22T14:58:41.290" v="588" actId="11529"/>
          <ac:cxnSpMkLst>
            <pc:docMk/>
            <pc:sldMk cId="3045373850" sldId="417"/>
            <ac:cxnSpMk id="22" creationId="{A286A43A-33E8-E93F-8A9F-45D98039985B}"/>
          </ac:cxnSpMkLst>
        </pc:cxnChg>
        <pc:cxnChg chg="add">
          <ac:chgData name="Jana Vandermeersch" userId="b3645d20-54b8-4572-8888-29c2d2b4c00e" providerId="ADAL" clId="{19164C8E-D6DA-4D2F-BC94-0E047E97AACD}" dt="2024-01-22T14:58:44.714" v="589" actId="11529"/>
          <ac:cxnSpMkLst>
            <pc:docMk/>
            <pc:sldMk cId="3045373850" sldId="417"/>
            <ac:cxnSpMk id="24" creationId="{35C82E4D-4F30-C28B-EC65-67FB1EC6BA18}"/>
          </ac:cxnSpMkLst>
        </pc:cxnChg>
        <pc:cxnChg chg="add del">
          <ac:chgData name="Jana Vandermeersch" userId="b3645d20-54b8-4572-8888-29c2d2b4c00e" providerId="ADAL" clId="{19164C8E-D6DA-4D2F-BC94-0E047E97AACD}" dt="2024-01-22T14:58:56.075" v="592" actId="11529"/>
          <ac:cxnSpMkLst>
            <pc:docMk/>
            <pc:sldMk cId="3045373850" sldId="417"/>
            <ac:cxnSpMk id="26" creationId="{9CCA3FF1-637C-BF7C-A1C5-F5ADBAF3008E}"/>
          </ac:cxnSpMkLst>
        </pc:cxnChg>
        <pc:cxnChg chg="add">
          <ac:chgData name="Jana Vandermeersch" userId="b3645d20-54b8-4572-8888-29c2d2b4c00e" providerId="ADAL" clId="{19164C8E-D6DA-4D2F-BC94-0E047E97AACD}" dt="2024-01-22T14:59:02.217" v="593" actId="11529"/>
          <ac:cxnSpMkLst>
            <pc:docMk/>
            <pc:sldMk cId="3045373850" sldId="417"/>
            <ac:cxnSpMk id="28" creationId="{761F6416-29D6-E7F2-1E79-63D7702BD716}"/>
          </ac:cxnSpMkLst>
        </pc:cxnChg>
      </pc:sldChg>
      <pc:sldChg chg="addSp delSp modSp new mod">
        <pc:chgData name="Jana Vandermeersch" userId="b3645d20-54b8-4572-8888-29c2d2b4c00e" providerId="ADAL" clId="{19164C8E-D6DA-4D2F-BC94-0E047E97AACD}" dt="2024-01-22T15:15:53.277" v="1233" actId="20577"/>
        <pc:sldMkLst>
          <pc:docMk/>
          <pc:sldMk cId="920286664" sldId="418"/>
        </pc:sldMkLst>
        <pc:spChg chg="mod">
          <ac:chgData name="Jana Vandermeersch" userId="b3645d20-54b8-4572-8888-29c2d2b4c00e" providerId="ADAL" clId="{19164C8E-D6DA-4D2F-BC94-0E047E97AACD}" dt="2024-01-22T15:02:31.759" v="736" actId="20577"/>
          <ac:spMkLst>
            <pc:docMk/>
            <pc:sldMk cId="920286664" sldId="418"/>
            <ac:spMk id="2" creationId="{FE89FE13-400E-F7C2-3B9A-1CB5BDB9B6EE}"/>
          </ac:spMkLst>
        </pc:spChg>
        <pc:spChg chg="del">
          <ac:chgData name="Jana Vandermeersch" userId="b3645d20-54b8-4572-8888-29c2d2b4c00e" providerId="ADAL" clId="{19164C8E-D6DA-4D2F-BC94-0E047E97AACD}" dt="2024-01-22T15:02:34.392" v="737"/>
          <ac:spMkLst>
            <pc:docMk/>
            <pc:sldMk cId="920286664" sldId="418"/>
            <ac:spMk id="3" creationId="{72AC6ED3-48C9-267A-F218-2C2E2ABE56B6}"/>
          </ac:spMkLst>
        </pc:spChg>
        <pc:spChg chg="mod">
          <ac:chgData name="Jana Vandermeersch" userId="b3645d20-54b8-4572-8888-29c2d2b4c00e" providerId="ADAL" clId="{19164C8E-D6DA-4D2F-BC94-0E047E97AACD}" dt="2024-01-22T15:04:51.384" v="767" actId="20577"/>
          <ac:spMkLst>
            <pc:docMk/>
            <pc:sldMk cId="920286664" sldId="418"/>
            <ac:spMk id="4" creationId="{8F78ED99-36E1-085D-D64F-7FB7BD267E6D}"/>
          </ac:spMkLst>
        </pc:spChg>
        <pc:spChg chg="add del mod">
          <ac:chgData name="Jana Vandermeersch" userId="b3645d20-54b8-4572-8888-29c2d2b4c00e" providerId="ADAL" clId="{19164C8E-D6DA-4D2F-BC94-0E047E97AACD}" dt="2024-01-22T15:02:35.916" v="738" actId="478"/>
          <ac:spMkLst>
            <pc:docMk/>
            <pc:sldMk cId="920286664" sldId="418"/>
            <ac:spMk id="5" creationId="{3251B7B6-336B-4DAA-E2F2-E78946923022}"/>
          </ac:spMkLst>
        </pc:spChg>
        <pc:spChg chg="add mod">
          <ac:chgData name="Jana Vandermeersch" userId="b3645d20-54b8-4572-8888-29c2d2b4c00e" providerId="ADAL" clId="{19164C8E-D6DA-4D2F-BC94-0E047E97AACD}" dt="2024-01-22T15:15:53.277" v="1233" actId="20577"/>
          <ac:spMkLst>
            <pc:docMk/>
            <pc:sldMk cId="920286664" sldId="418"/>
            <ac:spMk id="7" creationId="{1829C025-FDCE-5710-1492-85E346B523C7}"/>
          </ac:spMkLst>
        </pc:spChg>
        <pc:picChg chg="add mod">
          <ac:chgData name="Jana Vandermeersch" userId="b3645d20-54b8-4572-8888-29c2d2b4c00e" providerId="ADAL" clId="{19164C8E-D6DA-4D2F-BC94-0E047E97AACD}" dt="2024-01-22T15:04:30.364" v="745"/>
          <ac:picMkLst>
            <pc:docMk/>
            <pc:sldMk cId="920286664" sldId="418"/>
            <ac:picMk id="8" creationId="{CB6F22A5-7B30-2A59-368A-91701280949F}"/>
          </ac:picMkLst>
        </pc:picChg>
      </pc:sldChg>
    </pc:docChg>
  </pc:docChgLst>
  <pc:docChgLst>
    <pc:chgData name="Tina Schuermans" userId="7fabdca3-5dad-46cf-becd-15cf68f67b6f" providerId="ADAL" clId="{6F6C2EC0-A31D-4747-8434-1D5BA9D4EBC8}"/>
    <pc:docChg chg="undo custSel addSld delSld modSld sldOrd addMainMaster delMainMaster modSection">
      <pc:chgData name="Tina Schuermans" userId="7fabdca3-5dad-46cf-becd-15cf68f67b6f" providerId="ADAL" clId="{6F6C2EC0-A31D-4747-8434-1D5BA9D4EBC8}" dt="2024-03-25T12:01:00.820" v="1839" actId="27636"/>
      <pc:docMkLst>
        <pc:docMk/>
      </pc:docMkLst>
      <pc:sldChg chg="addSp delSp modSp mod">
        <pc:chgData name="Tina Schuermans" userId="7fabdca3-5dad-46cf-becd-15cf68f67b6f" providerId="ADAL" clId="{6F6C2EC0-A31D-4747-8434-1D5BA9D4EBC8}" dt="2024-03-25T09:53:45.732" v="1800" actId="20577"/>
        <pc:sldMkLst>
          <pc:docMk/>
          <pc:sldMk cId="3945821016" sldId="338"/>
        </pc:sldMkLst>
        <pc:spChg chg="mod">
          <ac:chgData name="Tina Schuermans" userId="7fabdca3-5dad-46cf-becd-15cf68f67b6f" providerId="ADAL" clId="{6F6C2EC0-A31D-4747-8434-1D5BA9D4EBC8}" dt="2024-03-25T09:53:45.732" v="1800" actId="20577"/>
          <ac:spMkLst>
            <pc:docMk/>
            <pc:sldMk cId="3945821016" sldId="338"/>
            <ac:spMk id="2" creationId="{529CE932-A399-4F6B-B3A9-BDEB29CFBFD9}"/>
          </ac:spMkLst>
        </pc:spChg>
        <pc:spChg chg="del">
          <ac:chgData name="Tina Schuermans" userId="7fabdca3-5dad-46cf-becd-15cf68f67b6f" providerId="ADAL" clId="{6F6C2EC0-A31D-4747-8434-1D5BA9D4EBC8}" dt="2024-03-25T08:45:04.533" v="47" actId="478"/>
          <ac:spMkLst>
            <pc:docMk/>
            <pc:sldMk cId="3945821016" sldId="338"/>
            <ac:spMk id="3" creationId="{07705985-A638-4B83-8448-08DE48C8BB46}"/>
          </ac:spMkLst>
        </pc:spChg>
        <pc:spChg chg="add del mod">
          <ac:chgData name="Tina Schuermans" userId="7fabdca3-5dad-46cf-becd-15cf68f67b6f" providerId="ADAL" clId="{6F6C2EC0-A31D-4747-8434-1D5BA9D4EBC8}" dt="2024-03-25T08:45:06.762" v="48" actId="478"/>
          <ac:spMkLst>
            <pc:docMk/>
            <pc:sldMk cId="3945821016" sldId="338"/>
            <ac:spMk id="6" creationId="{2F925B94-4600-6B78-A460-B4727131C0A1}"/>
          </ac:spMkLst>
        </pc:spChg>
        <pc:spChg chg="add mod">
          <ac:chgData name="Tina Schuermans" userId="7fabdca3-5dad-46cf-becd-15cf68f67b6f" providerId="ADAL" clId="{6F6C2EC0-A31D-4747-8434-1D5BA9D4EBC8}" dt="2024-03-25T08:46:39.493" v="69" actId="1076"/>
          <ac:spMkLst>
            <pc:docMk/>
            <pc:sldMk cId="3945821016" sldId="338"/>
            <ac:spMk id="7" creationId="{434973DB-7AEF-7365-57C1-C2B48779EA59}"/>
          </ac:spMkLst>
        </pc:spChg>
      </pc:sldChg>
      <pc:sldChg chg="delSp modSp mod ord">
        <pc:chgData name="Tina Schuermans" userId="7fabdca3-5dad-46cf-becd-15cf68f67b6f" providerId="ADAL" clId="{6F6C2EC0-A31D-4747-8434-1D5BA9D4EBC8}" dt="2024-03-25T09:50:35.237" v="1681" actId="478"/>
        <pc:sldMkLst>
          <pc:docMk/>
          <pc:sldMk cId="2510604608" sldId="339"/>
        </pc:sldMkLst>
        <pc:spChg chg="mod">
          <ac:chgData name="Tina Schuermans" userId="7fabdca3-5dad-46cf-becd-15cf68f67b6f" providerId="ADAL" clId="{6F6C2EC0-A31D-4747-8434-1D5BA9D4EBC8}" dt="2024-03-25T09:42:57.673" v="1045" actId="20577"/>
          <ac:spMkLst>
            <pc:docMk/>
            <pc:sldMk cId="2510604608" sldId="339"/>
            <ac:spMk id="2" creationId="{00000000-0000-0000-0000-000000000000}"/>
          </ac:spMkLst>
        </pc:spChg>
        <pc:spChg chg="mod">
          <ac:chgData name="Tina Schuermans" userId="7fabdca3-5dad-46cf-becd-15cf68f67b6f" providerId="ADAL" clId="{6F6C2EC0-A31D-4747-8434-1D5BA9D4EBC8}" dt="2024-03-25T09:46:49.760" v="1503" actId="20577"/>
          <ac:spMkLst>
            <pc:docMk/>
            <pc:sldMk cId="2510604608" sldId="339"/>
            <ac:spMk id="3" creationId="{00000000-0000-0000-0000-000000000000}"/>
          </ac:spMkLst>
        </pc:spChg>
        <pc:spChg chg="del">
          <ac:chgData name="Tina Schuermans" userId="7fabdca3-5dad-46cf-becd-15cf68f67b6f" providerId="ADAL" clId="{6F6C2EC0-A31D-4747-8434-1D5BA9D4EBC8}" dt="2024-03-25T09:50:35.237" v="1681" actId="478"/>
          <ac:spMkLst>
            <pc:docMk/>
            <pc:sldMk cId="2510604608" sldId="339"/>
            <ac:spMk id="4" creationId="{00000000-0000-0000-0000-000000000000}"/>
          </ac:spMkLst>
        </pc:spChg>
      </pc:sldChg>
      <pc:sldChg chg="del">
        <pc:chgData name="Tina Schuermans" userId="7fabdca3-5dad-46cf-becd-15cf68f67b6f" providerId="ADAL" clId="{6F6C2EC0-A31D-4747-8434-1D5BA9D4EBC8}" dt="2024-03-25T09:51:22.439" v="1686" actId="47"/>
        <pc:sldMkLst>
          <pc:docMk/>
          <pc:sldMk cId="1586679979" sldId="340"/>
        </pc:sldMkLst>
      </pc:sldChg>
      <pc:sldChg chg="del">
        <pc:chgData name="Tina Schuermans" userId="7fabdca3-5dad-46cf-becd-15cf68f67b6f" providerId="ADAL" clId="{6F6C2EC0-A31D-4747-8434-1D5BA9D4EBC8}" dt="2024-03-25T09:35:21.216" v="668" actId="47"/>
        <pc:sldMkLst>
          <pc:docMk/>
          <pc:sldMk cId="2037177146" sldId="359"/>
        </pc:sldMkLst>
      </pc:sldChg>
      <pc:sldChg chg="del">
        <pc:chgData name="Tina Schuermans" userId="7fabdca3-5dad-46cf-becd-15cf68f67b6f" providerId="ADAL" clId="{6F6C2EC0-A31D-4747-8434-1D5BA9D4EBC8}" dt="2024-03-25T12:00:24.360" v="1825" actId="47"/>
        <pc:sldMkLst>
          <pc:docMk/>
          <pc:sldMk cId="2292422478" sldId="361"/>
        </pc:sldMkLst>
      </pc:sldChg>
      <pc:sldChg chg="del">
        <pc:chgData name="Tina Schuermans" userId="7fabdca3-5dad-46cf-becd-15cf68f67b6f" providerId="ADAL" clId="{6F6C2EC0-A31D-4747-8434-1D5BA9D4EBC8}" dt="2024-03-25T08:46:02.258" v="49" actId="47"/>
        <pc:sldMkLst>
          <pc:docMk/>
          <pc:sldMk cId="3912757682" sldId="362"/>
        </pc:sldMkLst>
      </pc:sldChg>
      <pc:sldChg chg="del">
        <pc:chgData name="Tina Schuermans" userId="7fabdca3-5dad-46cf-becd-15cf68f67b6f" providerId="ADAL" clId="{6F6C2EC0-A31D-4747-8434-1D5BA9D4EBC8}" dt="2024-03-25T08:46:09.029" v="52" actId="47"/>
        <pc:sldMkLst>
          <pc:docMk/>
          <pc:sldMk cId="3125770779" sldId="386"/>
        </pc:sldMkLst>
      </pc:sldChg>
      <pc:sldChg chg="addSp modSp mod">
        <pc:chgData name="Tina Schuermans" userId="7fabdca3-5dad-46cf-becd-15cf68f67b6f" providerId="ADAL" clId="{6F6C2EC0-A31D-4747-8434-1D5BA9D4EBC8}" dt="2024-03-25T09:52:33.251" v="1781" actId="14100"/>
        <pc:sldMkLst>
          <pc:docMk/>
          <pc:sldMk cId="1299908253" sldId="399"/>
        </pc:sldMkLst>
        <pc:spChg chg="mod">
          <ac:chgData name="Tina Schuermans" userId="7fabdca3-5dad-46cf-becd-15cf68f67b6f" providerId="ADAL" clId="{6F6C2EC0-A31D-4747-8434-1D5BA9D4EBC8}" dt="2024-03-25T09:52:15.185" v="1775" actId="20577"/>
          <ac:spMkLst>
            <pc:docMk/>
            <pc:sldMk cId="1299908253" sldId="399"/>
            <ac:spMk id="6" creationId="{32000DAF-278F-1AD1-1238-CCBC8DC01784}"/>
          </ac:spMkLst>
        </pc:spChg>
        <pc:spChg chg="mod">
          <ac:chgData name="Tina Schuermans" userId="7fabdca3-5dad-46cf-becd-15cf68f67b6f" providerId="ADAL" clId="{6F6C2EC0-A31D-4747-8434-1D5BA9D4EBC8}" dt="2024-03-25T09:52:11.818" v="1769" actId="20577"/>
          <ac:spMkLst>
            <pc:docMk/>
            <pc:sldMk cId="1299908253" sldId="399"/>
            <ac:spMk id="7" creationId="{D7870076-0E5D-210B-4067-02890CA65184}"/>
          </ac:spMkLst>
        </pc:spChg>
        <pc:picChg chg="add mod">
          <ac:chgData name="Tina Schuermans" userId="7fabdca3-5dad-46cf-becd-15cf68f67b6f" providerId="ADAL" clId="{6F6C2EC0-A31D-4747-8434-1D5BA9D4EBC8}" dt="2024-03-25T09:52:33.251" v="1781" actId="14100"/>
          <ac:picMkLst>
            <pc:docMk/>
            <pc:sldMk cId="1299908253" sldId="399"/>
            <ac:picMk id="2" creationId="{03673A25-AB76-7BAE-4E5B-D31749141E51}"/>
          </ac:picMkLst>
        </pc:picChg>
      </pc:sldChg>
      <pc:sldChg chg="delSp modSp mod">
        <pc:chgData name="Tina Schuermans" userId="7fabdca3-5dad-46cf-becd-15cf68f67b6f" providerId="ADAL" clId="{6F6C2EC0-A31D-4747-8434-1D5BA9D4EBC8}" dt="2024-03-25T09:54:09.154" v="1823" actId="20577"/>
        <pc:sldMkLst>
          <pc:docMk/>
          <pc:sldMk cId="2017682631" sldId="404"/>
        </pc:sldMkLst>
        <pc:spChg chg="mod">
          <ac:chgData name="Tina Schuermans" userId="7fabdca3-5dad-46cf-becd-15cf68f67b6f" providerId="ADAL" clId="{6F6C2EC0-A31D-4747-8434-1D5BA9D4EBC8}" dt="2024-03-25T09:54:09.154" v="1823" actId="20577"/>
          <ac:spMkLst>
            <pc:docMk/>
            <pc:sldMk cId="2017682631" sldId="404"/>
            <ac:spMk id="2" creationId="{8E9BE718-E013-4C0E-0DBC-3797E0C290A7}"/>
          </ac:spMkLst>
        </pc:spChg>
        <pc:spChg chg="del">
          <ac:chgData name="Tina Schuermans" userId="7fabdca3-5dad-46cf-becd-15cf68f67b6f" providerId="ADAL" clId="{6F6C2EC0-A31D-4747-8434-1D5BA9D4EBC8}" dt="2024-03-25T09:50:50.826" v="1683" actId="478"/>
          <ac:spMkLst>
            <pc:docMk/>
            <pc:sldMk cId="2017682631" sldId="404"/>
            <ac:spMk id="4" creationId="{1801D493-0266-DF13-76FB-0A66F9588046}"/>
          </ac:spMkLst>
        </pc:spChg>
        <pc:spChg chg="mod">
          <ac:chgData name="Tina Schuermans" userId="7fabdca3-5dad-46cf-becd-15cf68f67b6f" providerId="ADAL" clId="{6F6C2EC0-A31D-4747-8434-1D5BA9D4EBC8}" dt="2024-03-25T08:52:35.366" v="378" actId="20577"/>
          <ac:spMkLst>
            <pc:docMk/>
            <pc:sldMk cId="2017682631" sldId="404"/>
            <ac:spMk id="7" creationId="{34924B93-77F2-AC5B-425E-A732511D52A5}"/>
          </ac:spMkLst>
        </pc:spChg>
      </pc:sldChg>
      <pc:sldChg chg="del">
        <pc:chgData name="Tina Schuermans" userId="7fabdca3-5dad-46cf-becd-15cf68f67b6f" providerId="ADAL" clId="{6F6C2EC0-A31D-4747-8434-1D5BA9D4EBC8}" dt="2024-03-25T09:35:21.216" v="668" actId="47"/>
        <pc:sldMkLst>
          <pc:docMk/>
          <pc:sldMk cId="4110169592" sldId="405"/>
        </pc:sldMkLst>
      </pc:sldChg>
      <pc:sldChg chg="add del">
        <pc:chgData name="Tina Schuermans" userId="7fabdca3-5dad-46cf-becd-15cf68f67b6f" providerId="ADAL" clId="{6F6C2EC0-A31D-4747-8434-1D5BA9D4EBC8}" dt="2024-03-25T08:46:22.327" v="56" actId="47"/>
        <pc:sldMkLst>
          <pc:docMk/>
          <pc:sldMk cId="3235187378" sldId="406"/>
        </pc:sldMkLst>
      </pc:sldChg>
      <pc:sldChg chg="del">
        <pc:chgData name="Tina Schuermans" userId="7fabdca3-5dad-46cf-becd-15cf68f67b6f" providerId="ADAL" clId="{6F6C2EC0-A31D-4747-8434-1D5BA9D4EBC8}" dt="2024-03-25T08:46:11.613" v="53" actId="47"/>
        <pc:sldMkLst>
          <pc:docMk/>
          <pc:sldMk cId="3036729170" sldId="407"/>
        </pc:sldMkLst>
      </pc:sldChg>
      <pc:sldChg chg="del">
        <pc:chgData name="Tina Schuermans" userId="7fabdca3-5dad-46cf-becd-15cf68f67b6f" providerId="ADAL" clId="{6F6C2EC0-A31D-4747-8434-1D5BA9D4EBC8}" dt="2024-03-25T08:46:02.258" v="49" actId="47"/>
        <pc:sldMkLst>
          <pc:docMk/>
          <pc:sldMk cId="1794573438" sldId="408"/>
        </pc:sldMkLst>
      </pc:sldChg>
      <pc:sldChg chg="del">
        <pc:chgData name="Tina Schuermans" userId="7fabdca3-5dad-46cf-becd-15cf68f67b6f" providerId="ADAL" clId="{6F6C2EC0-A31D-4747-8434-1D5BA9D4EBC8}" dt="2024-03-25T08:46:02.258" v="49" actId="47"/>
        <pc:sldMkLst>
          <pc:docMk/>
          <pc:sldMk cId="527459515" sldId="409"/>
        </pc:sldMkLst>
      </pc:sldChg>
      <pc:sldChg chg="del">
        <pc:chgData name="Tina Schuermans" userId="7fabdca3-5dad-46cf-becd-15cf68f67b6f" providerId="ADAL" clId="{6F6C2EC0-A31D-4747-8434-1D5BA9D4EBC8}" dt="2024-03-25T09:51:29.366" v="1688" actId="47"/>
        <pc:sldMkLst>
          <pc:docMk/>
          <pc:sldMk cId="3299031091" sldId="411"/>
        </pc:sldMkLst>
      </pc:sldChg>
      <pc:sldChg chg="del">
        <pc:chgData name="Tina Schuermans" userId="7fabdca3-5dad-46cf-becd-15cf68f67b6f" providerId="ADAL" clId="{6F6C2EC0-A31D-4747-8434-1D5BA9D4EBC8}" dt="2024-03-25T09:35:21.216" v="668" actId="47"/>
        <pc:sldMkLst>
          <pc:docMk/>
          <pc:sldMk cId="3987285200" sldId="412"/>
        </pc:sldMkLst>
      </pc:sldChg>
      <pc:sldChg chg="del">
        <pc:chgData name="Tina Schuermans" userId="7fabdca3-5dad-46cf-becd-15cf68f67b6f" providerId="ADAL" clId="{6F6C2EC0-A31D-4747-8434-1D5BA9D4EBC8}" dt="2024-03-25T09:35:21.216" v="668" actId="47"/>
        <pc:sldMkLst>
          <pc:docMk/>
          <pc:sldMk cId="316794908" sldId="413"/>
        </pc:sldMkLst>
      </pc:sldChg>
      <pc:sldChg chg="delSp modSp mod ord">
        <pc:chgData name="Tina Schuermans" userId="7fabdca3-5dad-46cf-becd-15cf68f67b6f" providerId="ADAL" clId="{6F6C2EC0-A31D-4747-8434-1D5BA9D4EBC8}" dt="2024-03-25T09:50:54.695" v="1684" actId="478"/>
        <pc:sldMkLst>
          <pc:docMk/>
          <pc:sldMk cId="1851705539" sldId="414"/>
        </pc:sldMkLst>
        <pc:spChg chg="mod">
          <ac:chgData name="Tina Schuermans" userId="7fabdca3-5dad-46cf-becd-15cf68f67b6f" providerId="ADAL" clId="{6F6C2EC0-A31D-4747-8434-1D5BA9D4EBC8}" dt="2024-03-25T08:53:15.511" v="394" actId="20577"/>
          <ac:spMkLst>
            <pc:docMk/>
            <pc:sldMk cId="1851705539" sldId="414"/>
            <ac:spMk id="2" creationId="{EE0D373F-E818-511B-F9AE-95E22706E606}"/>
          </ac:spMkLst>
        </pc:spChg>
        <pc:spChg chg="del">
          <ac:chgData name="Tina Schuermans" userId="7fabdca3-5dad-46cf-becd-15cf68f67b6f" providerId="ADAL" clId="{6F6C2EC0-A31D-4747-8434-1D5BA9D4EBC8}" dt="2024-03-25T09:50:54.695" v="1684" actId="478"/>
          <ac:spMkLst>
            <pc:docMk/>
            <pc:sldMk cId="1851705539" sldId="414"/>
            <ac:spMk id="4" creationId="{60688F03-E0B0-99CB-A331-36868D838C61}"/>
          </ac:spMkLst>
        </pc:spChg>
        <pc:spChg chg="mod">
          <ac:chgData name="Tina Schuermans" userId="7fabdca3-5dad-46cf-becd-15cf68f67b6f" providerId="ADAL" clId="{6F6C2EC0-A31D-4747-8434-1D5BA9D4EBC8}" dt="2024-03-25T08:57:30.483" v="637" actId="5793"/>
          <ac:spMkLst>
            <pc:docMk/>
            <pc:sldMk cId="1851705539" sldId="414"/>
            <ac:spMk id="7" creationId="{D2125522-552B-1AA5-7BF0-4DECC812A6DE}"/>
          </ac:spMkLst>
        </pc:spChg>
      </pc:sldChg>
      <pc:sldChg chg="delSp modSp mod">
        <pc:chgData name="Tina Schuermans" userId="7fabdca3-5dad-46cf-becd-15cf68f67b6f" providerId="ADAL" clId="{6F6C2EC0-A31D-4747-8434-1D5BA9D4EBC8}" dt="2024-03-25T12:01:00.820" v="1839" actId="27636"/>
        <pc:sldMkLst>
          <pc:docMk/>
          <pc:sldMk cId="2609080224" sldId="415"/>
        </pc:sldMkLst>
        <pc:spChg chg="del">
          <ac:chgData name="Tina Schuermans" userId="7fabdca3-5dad-46cf-becd-15cf68f67b6f" providerId="ADAL" clId="{6F6C2EC0-A31D-4747-8434-1D5BA9D4EBC8}" dt="2024-03-25T09:51:07.514" v="1685" actId="478"/>
          <ac:spMkLst>
            <pc:docMk/>
            <pc:sldMk cId="2609080224" sldId="415"/>
            <ac:spMk id="4" creationId="{ACA4A373-D0A6-B420-1D49-A8CB6D055FDD}"/>
          </ac:spMkLst>
        </pc:spChg>
        <pc:spChg chg="mod">
          <ac:chgData name="Tina Schuermans" userId="7fabdca3-5dad-46cf-becd-15cf68f67b6f" providerId="ADAL" clId="{6F6C2EC0-A31D-4747-8434-1D5BA9D4EBC8}" dt="2024-03-25T12:01:00.820" v="1839" actId="27636"/>
          <ac:spMkLst>
            <pc:docMk/>
            <pc:sldMk cId="2609080224" sldId="415"/>
            <ac:spMk id="7" creationId="{102DE276-0E56-69F9-E88E-233B3D116FCE}"/>
          </ac:spMkLst>
        </pc:spChg>
      </pc:sldChg>
      <pc:sldChg chg="addSp delSp modSp mod modClrScheme chgLayout">
        <pc:chgData name="Tina Schuermans" userId="7fabdca3-5dad-46cf-becd-15cf68f67b6f" providerId="ADAL" clId="{6F6C2EC0-A31D-4747-8434-1D5BA9D4EBC8}" dt="2024-03-25T09:50:28.169" v="1679" actId="478"/>
        <pc:sldMkLst>
          <pc:docMk/>
          <pc:sldMk cId="2958019961" sldId="416"/>
        </pc:sldMkLst>
        <pc:spChg chg="mod ord">
          <ac:chgData name="Tina Schuermans" userId="7fabdca3-5dad-46cf-becd-15cf68f67b6f" providerId="ADAL" clId="{6F6C2EC0-A31D-4747-8434-1D5BA9D4EBC8}" dt="2024-03-25T09:50:20.885" v="1677" actId="1076"/>
          <ac:spMkLst>
            <pc:docMk/>
            <pc:sldMk cId="2958019961" sldId="416"/>
            <ac:spMk id="2" creationId="{693F7C8C-43A7-DD87-4397-5B59E0E42FC1}"/>
          </ac:spMkLst>
        </pc:spChg>
        <pc:spChg chg="add mod ord">
          <ac:chgData name="Tina Schuermans" userId="7fabdca3-5dad-46cf-becd-15cf68f67b6f" providerId="ADAL" clId="{6F6C2EC0-A31D-4747-8434-1D5BA9D4EBC8}" dt="2024-03-25T09:50:23.204" v="1678" actId="1076"/>
          <ac:spMkLst>
            <pc:docMk/>
            <pc:sldMk cId="2958019961" sldId="416"/>
            <ac:spMk id="3" creationId="{830046E9-5C98-F2AC-E5EF-BDF7D45CB6E9}"/>
          </ac:spMkLst>
        </pc:spChg>
        <pc:spChg chg="del mod ord">
          <ac:chgData name="Tina Schuermans" userId="7fabdca3-5dad-46cf-becd-15cf68f67b6f" providerId="ADAL" clId="{6F6C2EC0-A31D-4747-8434-1D5BA9D4EBC8}" dt="2024-03-25T09:50:28.169" v="1679" actId="478"/>
          <ac:spMkLst>
            <pc:docMk/>
            <pc:sldMk cId="2958019961" sldId="416"/>
            <ac:spMk id="4" creationId="{9A915A7D-261C-F328-86D4-B981448D7A0B}"/>
          </ac:spMkLst>
        </pc:spChg>
        <pc:spChg chg="del mod">
          <ac:chgData name="Tina Schuermans" userId="7fabdca3-5dad-46cf-becd-15cf68f67b6f" providerId="ADAL" clId="{6F6C2EC0-A31D-4747-8434-1D5BA9D4EBC8}" dt="2024-03-25T09:49:01.935" v="1652" actId="700"/>
          <ac:spMkLst>
            <pc:docMk/>
            <pc:sldMk cId="2958019961" sldId="416"/>
            <ac:spMk id="7" creationId="{1AF55A23-C740-9E8A-7918-730A75E083F2}"/>
          </ac:spMkLst>
        </pc:spChg>
      </pc:sldChg>
      <pc:sldChg chg="del">
        <pc:chgData name="Tina Schuermans" userId="7fabdca3-5dad-46cf-becd-15cf68f67b6f" providerId="ADAL" clId="{6F6C2EC0-A31D-4747-8434-1D5BA9D4EBC8}" dt="2024-03-25T09:35:10.257" v="667" actId="47"/>
        <pc:sldMkLst>
          <pc:docMk/>
          <pc:sldMk cId="3045373850" sldId="417"/>
        </pc:sldMkLst>
      </pc:sldChg>
      <pc:sldChg chg="del">
        <pc:chgData name="Tina Schuermans" userId="7fabdca3-5dad-46cf-becd-15cf68f67b6f" providerId="ADAL" clId="{6F6C2EC0-A31D-4747-8434-1D5BA9D4EBC8}" dt="2024-03-25T09:51:24.208" v="1687" actId="47"/>
        <pc:sldMkLst>
          <pc:docMk/>
          <pc:sldMk cId="920286664" sldId="418"/>
        </pc:sldMkLst>
      </pc:sldChg>
      <pc:sldChg chg="del">
        <pc:chgData name="Tina Schuermans" userId="7fabdca3-5dad-46cf-becd-15cf68f67b6f" providerId="ADAL" clId="{6F6C2EC0-A31D-4747-8434-1D5BA9D4EBC8}" dt="2024-03-25T09:35:23.348" v="669" actId="47"/>
        <pc:sldMkLst>
          <pc:docMk/>
          <pc:sldMk cId="356833833" sldId="419"/>
        </pc:sldMkLst>
      </pc:sldChg>
      <pc:sldChg chg="del">
        <pc:chgData name="Tina Schuermans" userId="7fabdca3-5dad-46cf-becd-15cf68f67b6f" providerId="ADAL" clId="{6F6C2EC0-A31D-4747-8434-1D5BA9D4EBC8}" dt="2024-03-25T09:35:25.069" v="670" actId="47"/>
        <pc:sldMkLst>
          <pc:docMk/>
          <pc:sldMk cId="3932051988" sldId="420"/>
        </pc:sldMkLst>
      </pc:sldChg>
      <pc:sldChg chg="del">
        <pc:chgData name="Tina Schuermans" userId="7fabdca3-5dad-46cf-becd-15cf68f67b6f" providerId="ADAL" clId="{6F6C2EC0-A31D-4747-8434-1D5BA9D4EBC8}" dt="2024-03-25T09:35:25.790" v="671" actId="47"/>
        <pc:sldMkLst>
          <pc:docMk/>
          <pc:sldMk cId="1958155444" sldId="421"/>
        </pc:sldMkLst>
      </pc:sldChg>
      <pc:sldChg chg="addSp delSp modSp add mod">
        <pc:chgData name="Tina Schuermans" userId="7fabdca3-5dad-46cf-becd-15cf68f67b6f" providerId="ADAL" clId="{6F6C2EC0-A31D-4747-8434-1D5BA9D4EBC8}" dt="2024-03-25T09:50:39.645" v="1682" actId="478"/>
        <pc:sldMkLst>
          <pc:docMk/>
          <pc:sldMk cId="2553341277" sldId="422"/>
        </pc:sldMkLst>
        <pc:spChg chg="del">
          <ac:chgData name="Tina Schuermans" userId="7fabdca3-5dad-46cf-becd-15cf68f67b6f" providerId="ADAL" clId="{6F6C2EC0-A31D-4747-8434-1D5BA9D4EBC8}" dt="2024-03-25T09:50:39.645" v="1682" actId="478"/>
          <ac:spMkLst>
            <pc:docMk/>
            <pc:sldMk cId="2553341277" sldId="422"/>
            <ac:spMk id="4" creationId="{60688F03-E0B0-99CB-A331-36868D838C61}"/>
          </ac:spMkLst>
        </pc:spChg>
        <pc:spChg chg="mod">
          <ac:chgData name="Tina Schuermans" userId="7fabdca3-5dad-46cf-becd-15cf68f67b6f" providerId="ADAL" clId="{6F6C2EC0-A31D-4747-8434-1D5BA9D4EBC8}" dt="2024-03-25T09:42:27.043" v="1031" actId="20577"/>
          <ac:spMkLst>
            <pc:docMk/>
            <pc:sldMk cId="2553341277" sldId="422"/>
            <ac:spMk id="7" creationId="{D2125522-552B-1AA5-7BF0-4DECC812A6DE}"/>
          </ac:spMkLst>
        </pc:spChg>
        <pc:graphicFrameChg chg="add del mod modGraphic">
          <ac:chgData name="Tina Schuermans" userId="7fabdca3-5dad-46cf-becd-15cf68f67b6f" providerId="ADAL" clId="{6F6C2EC0-A31D-4747-8434-1D5BA9D4EBC8}" dt="2024-03-25T09:00:15.739" v="643" actId="478"/>
          <ac:graphicFrameMkLst>
            <pc:docMk/>
            <pc:sldMk cId="2553341277" sldId="422"/>
            <ac:graphicFrameMk id="3" creationId="{397FC7CC-5E5C-2866-0E2E-5D748FB0FAB9}"/>
          </ac:graphicFrameMkLst>
        </pc:graphicFrameChg>
        <pc:graphicFrameChg chg="add del mod">
          <ac:chgData name="Tina Schuermans" userId="7fabdca3-5dad-46cf-becd-15cf68f67b6f" providerId="ADAL" clId="{6F6C2EC0-A31D-4747-8434-1D5BA9D4EBC8}" dt="2024-03-25T09:01:06.157" v="645" actId="478"/>
          <ac:graphicFrameMkLst>
            <pc:docMk/>
            <pc:sldMk cId="2553341277" sldId="422"/>
            <ac:graphicFrameMk id="5" creationId="{6EDE4529-93CF-1AC9-1000-92EFCB738D5D}"/>
          </ac:graphicFrameMkLst>
        </pc:graphicFrameChg>
        <pc:graphicFrameChg chg="add del mod modGraphic">
          <ac:chgData name="Tina Schuermans" userId="7fabdca3-5dad-46cf-becd-15cf68f67b6f" providerId="ADAL" clId="{6F6C2EC0-A31D-4747-8434-1D5BA9D4EBC8}" dt="2024-03-25T09:41:37.128" v="986" actId="478"/>
          <ac:graphicFrameMkLst>
            <pc:docMk/>
            <pc:sldMk cId="2553341277" sldId="422"/>
            <ac:graphicFrameMk id="6" creationId="{EFE8C089-474A-B1AA-53B7-8A5F6C0B9824}"/>
          </ac:graphicFrameMkLst>
        </pc:graphicFrameChg>
        <pc:graphicFrameChg chg="add mod modGraphic">
          <ac:chgData name="Tina Schuermans" userId="7fabdca3-5dad-46cf-becd-15cf68f67b6f" providerId="ADAL" clId="{6F6C2EC0-A31D-4747-8434-1D5BA9D4EBC8}" dt="2024-03-25T09:42:08.814" v="996" actId="1076"/>
          <ac:graphicFrameMkLst>
            <pc:docMk/>
            <pc:sldMk cId="2553341277" sldId="422"/>
            <ac:graphicFrameMk id="9" creationId="{D38556D9-0552-274A-86A0-10C6DC414241}"/>
          </ac:graphicFrameMkLst>
        </pc:graphicFrameChg>
      </pc:sldChg>
      <pc:sldChg chg="delSp modSp add mod">
        <pc:chgData name="Tina Schuermans" userId="7fabdca3-5dad-46cf-becd-15cf68f67b6f" providerId="ADAL" clId="{6F6C2EC0-A31D-4747-8434-1D5BA9D4EBC8}" dt="2024-03-25T09:50:31.881" v="1680" actId="478"/>
        <pc:sldMkLst>
          <pc:docMk/>
          <pc:sldMk cId="1644237235" sldId="423"/>
        </pc:sldMkLst>
        <pc:spChg chg="mod">
          <ac:chgData name="Tina Schuermans" userId="7fabdca3-5dad-46cf-becd-15cf68f67b6f" providerId="ADAL" clId="{6F6C2EC0-A31D-4747-8434-1D5BA9D4EBC8}" dt="2024-03-25T09:47:06.022" v="1519" actId="20577"/>
          <ac:spMkLst>
            <pc:docMk/>
            <pc:sldMk cId="1644237235" sldId="423"/>
            <ac:spMk id="2" creationId="{00000000-0000-0000-0000-000000000000}"/>
          </ac:spMkLst>
        </pc:spChg>
        <pc:spChg chg="mod">
          <ac:chgData name="Tina Schuermans" userId="7fabdca3-5dad-46cf-becd-15cf68f67b6f" providerId="ADAL" clId="{6F6C2EC0-A31D-4747-8434-1D5BA9D4EBC8}" dt="2024-03-25T09:48:21.022" v="1622" actId="207"/>
          <ac:spMkLst>
            <pc:docMk/>
            <pc:sldMk cId="1644237235" sldId="423"/>
            <ac:spMk id="3" creationId="{00000000-0000-0000-0000-000000000000}"/>
          </ac:spMkLst>
        </pc:spChg>
        <pc:spChg chg="del">
          <ac:chgData name="Tina Schuermans" userId="7fabdca3-5dad-46cf-becd-15cf68f67b6f" providerId="ADAL" clId="{6F6C2EC0-A31D-4747-8434-1D5BA9D4EBC8}" dt="2024-03-25T09:50:31.881" v="1680" actId="478"/>
          <ac:spMkLst>
            <pc:docMk/>
            <pc:sldMk cId="1644237235" sldId="423"/>
            <ac:spMk id="4" creationId="{00000000-0000-0000-0000-000000000000}"/>
          </ac:spMkLst>
        </pc:spChg>
      </pc:sldChg>
      <pc:sldChg chg="add del">
        <pc:chgData name="Tina Schuermans" userId="7fabdca3-5dad-46cf-becd-15cf68f67b6f" providerId="ADAL" clId="{6F6C2EC0-A31D-4747-8434-1D5BA9D4EBC8}" dt="2024-03-25T09:54:10.212" v="1824" actId="2890"/>
        <pc:sldMkLst>
          <pc:docMk/>
          <pc:sldMk cId="3697975864" sldId="424"/>
        </pc:sldMkLst>
      </pc:sldChg>
      <pc:sldMasterChg chg="del delSldLayout">
        <pc:chgData name="Tina Schuermans" userId="7fabdca3-5dad-46cf-becd-15cf68f67b6f" providerId="ADAL" clId="{6F6C2EC0-A31D-4747-8434-1D5BA9D4EBC8}" dt="2024-03-25T09:35:25.790" v="671" actId="47"/>
        <pc:sldMasterMkLst>
          <pc:docMk/>
          <pc:sldMasterMk cId="559212743" sldId="2147483648"/>
        </pc:sldMasterMkLst>
        <pc:sldLayoutChg chg="del">
          <pc:chgData name="Tina Schuermans" userId="7fabdca3-5dad-46cf-becd-15cf68f67b6f" providerId="ADAL" clId="{6F6C2EC0-A31D-4747-8434-1D5BA9D4EBC8}" dt="2024-03-25T09:35:25.790" v="671" actId="47"/>
          <pc:sldLayoutMkLst>
            <pc:docMk/>
            <pc:sldMasterMk cId="559212743" sldId="2147483648"/>
            <pc:sldLayoutMk cId="1307233680" sldId="2147483649"/>
          </pc:sldLayoutMkLst>
        </pc:sldLayoutChg>
        <pc:sldLayoutChg chg="del">
          <pc:chgData name="Tina Schuermans" userId="7fabdca3-5dad-46cf-becd-15cf68f67b6f" providerId="ADAL" clId="{6F6C2EC0-A31D-4747-8434-1D5BA9D4EBC8}" dt="2024-03-25T09:35:25.790" v="671" actId="47"/>
          <pc:sldLayoutMkLst>
            <pc:docMk/>
            <pc:sldMasterMk cId="559212743" sldId="2147483648"/>
            <pc:sldLayoutMk cId="3503991255" sldId="2147483650"/>
          </pc:sldLayoutMkLst>
        </pc:sldLayoutChg>
      </pc:sldMasterChg>
      <pc:sldMasterChg chg="add del addSldLayout delSldLayout">
        <pc:chgData name="Tina Schuermans" userId="7fabdca3-5dad-46cf-becd-15cf68f67b6f" providerId="ADAL" clId="{6F6C2EC0-A31D-4747-8434-1D5BA9D4EBC8}" dt="2024-03-25T08:46:22.327" v="56" actId="47"/>
        <pc:sldMasterMkLst>
          <pc:docMk/>
          <pc:sldMasterMk cId="3547369439" sldId="2147483724"/>
        </pc:sldMasterMkLst>
        <pc:sldLayoutChg chg="add del">
          <pc:chgData name="Tina Schuermans" userId="7fabdca3-5dad-46cf-becd-15cf68f67b6f" providerId="ADAL" clId="{6F6C2EC0-A31D-4747-8434-1D5BA9D4EBC8}" dt="2024-03-25T08:46:22.327" v="56" actId="47"/>
          <pc:sldLayoutMkLst>
            <pc:docMk/>
            <pc:sldMasterMk cId="3547369439" sldId="2147483724"/>
            <pc:sldLayoutMk cId="1448133917" sldId="2147483815"/>
          </pc:sldLayoutMkLst>
        </pc:sldLayoutChg>
        <pc:sldLayoutChg chg="add del">
          <pc:chgData name="Tina Schuermans" userId="7fabdca3-5dad-46cf-becd-15cf68f67b6f" providerId="ADAL" clId="{6F6C2EC0-A31D-4747-8434-1D5BA9D4EBC8}" dt="2024-03-25T08:46:22.327" v="56" actId="47"/>
          <pc:sldLayoutMkLst>
            <pc:docMk/>
            <pc:sldMasterMk cId="3547369439" sldId="2147483724"/>
            <pc:sldLayoutMk cId="2862152702" sldId="2147483817"/>
          </pc:sldLayoutMkLst>
        </pc:sldLayoutChg>
      </pc:sldMasterChg>
    </pc:docChg>
  </pc:docChgLst>
  <pc:docChgLst>
    <pc:chgData name="Lore Van Dongen" userId="c3cdbfbc-877c-40f7-b58f-943bc0c011e2" providerId="ADAL" clId="{A728F4E1-A799-4981-86A1-FAAAA4448774}"/>
    <pc:docChg chg="modSld">
      <pc:chgData name="Lore Van Dongen" userId="c3cdbfbc-877c-40f7-b58f-943bc0c011e2" providerId="ADAL" clId="{A728F4E1-A799-4981-86A1-FAAAA4448774}" dt="2022-06-17T09:41:27.566" v="191" actId="20577"/>
      <pc:docMkLst>
        <pc:docMk/>
      </pc:docMkLst>
      <pc:sldChg chg="modSp mod">
        <pc:chgData name="Lore Van Dongen" userId="c3cdbfbc-877c-40f7-b58f-943bc0c011e2" providerId="ADAL" clId="{A728F4E1-A799-4981-86A1-FAAAA4448774}" dt="2022-06-17T08:11:56.082" v="182" actId="113"/>
        <pc:sldMkLst>
          <pc:docMk/>
          <pc:sldMk cId="2934878300" sldId="266"/>
        </pc:sldMkLst>
        <pc:spChg chg="mod">
          <ac:chgData name="Lore Van Dongen" userId="c3cdbfbc-877c-40f7-b58f-943bc0c011e2" providerId="ADAL" clId="{A728F4E1-A799-4981-86A1-FAAAA4448774}" dt="2022-06-17T08:11:56.082" v="182" actId="113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Lore Van Dongen" userId="c3cdbfbc-877c-40f7-b58f-943bc0c011e2" providerId="ADAL" clId="{A728F4E1-A799-4981-86A1-FAAAA4448774}" dt="2022-06-17T09:41:27.566" v="191" actId="20577"/>
        <pc:sldMkLst>
          <pc:docMk/>
          <pc:sldMk cId="2701460550" sldId="315"/>
        </pc:sldMkLst>
        <pc:spChg chg="mod">
          <ac:chgData name="Lore Van Dongen" userId="c3cdbfbc-877c-40f7-b58f-943bc0c011e2" providerId="ADAL" clId="{A728F4E1-A799-4981-86A1-FAAAA4448774}" dt="2022-06-17T09:41:27.566" v="191" actId="20577"/>
          <ac:spMkLst>
            <pc:docMk/>
            <pc:sldMk cId="2701460550" sldId="315"/>
            <ac:spMk id="6" creationId="{9FD9F7BF-12DD-442F-A76D-41F7EAB6A446}"/>
          </ac:spMkLst>
        </pc:spChg>
      </pc:sldChg>
      <pc:sldChg chg="modSp mod">
        <pc:chgData name="Lore Van Dongen" userId="c3cdbfbc-877c-40f7-b58f-943bc0c011e2" providerId="ADAL" clId="{A728F4E1-A799-4981-86A1-FAAAA4448774}" dt="2022-06-15T13:19:47.711" v="180" actId="20577"/>
        <pc:sldMkLst>
          <pc:docMk/>
          <pc:sldMk cId="631838754" sldId="316"/>
        </pc:sldMkLst>
        <pc:spChg chg="mod">
          <ac:chgData name="Lore Van Dongen" userId="c3cdbfbc-877c-40f7-b58f-943bc0c011e2" providerId="ADAL" clId="{A728F4E1-A799-4981-86A1-FAAAA4448774}" dt="2022-06-15T13:19:47.711" v="180" actId="20577"/>
          <ac:spMkLst>
            <pc:docMk/>
            <pc:sldMk cId="631838754" sldId="316"/>
            <ac:spMk id="6" creationId="{9FD9F7BF-12DD-442F-A76D-41F7EAB6A446}"/>
          </ac:spMkLst>
        </pc:spChg>
      </pc:sldChg>
    </pc:docChg>
  </pc:docChgLst>
  <pc:docChgLst>
    <pc:chgData name="Ines Lagrange" userId="a6e07ce2-bbc6-4690-a07a-8f9f1fd2f26d" providerId="ADAL" clId="{995FBA16-D550-4C3A-B730-DD702C9B4C5A}"/>
    <pc:docChg chg="addSld delSld modSld modSection">
      <pc:chgData name="Ines Lagrange" userId="a6e07ce2-bbc6-4690-a07a-8f9f1fd2f26d" providerId="ADAL" clId="{995FBA16-D550-4C3A-B730-DD702C9B4C5A}" dt="2023-03-28T07:54:31.289" v="481" actId="403"/>
      <pc:docMkLst>
        <pc:docMk/>
      </pc:docMkLst>
      <pc:sldChg chg="addSp delSp modSp del mod">
        <pc:chgData name="Ines Lagrange" userId="a6e07ce2-bbc6-4690-a07a-8f9f1fd2f26d" providerId="ADAL" clId="{995FBA16-D550-4C3A-B730-DD702C9B4C5A}" dt="2023-03-21T15:14:05.166" v="21" actId="47"/>
        <pc:sldMkLst>
          <pc:docMk/>
          <pc:sldMk cId="721801344" sldId="326"/>
        </pc:sldMkLst>
        <pc:spChg chg="add del mod">
          <ac:chgData name="Ines Lagrange" userId="a6e07ce2-bbc6-4690-a07a-8f9f1fd2f26d" providerId="ADAL" clId="{995FBA16-D550-4C3A-B730-DD702C9B4C5A}" dt="2023-03-21T15:13:15.339" v="2"/>
          <ac:spMkLst>
            <pc:docMk/>
            <pc:sldMk cId="721801344" sldId="326"/>
            <ac:spMk id="5" creationId="{FE1FFA0A-5B7A-566E-B8FA-C43314390010}"/>
          </ac:spMkLst>
        </pc:spChg>
      </pc:sldChg>
      <pc:sldChg chg="modSp add mod">
        <pc:chgData name="Ines Lagrange" userId="a6e07ce2-bbc6-4690-a07a-8f9f1fd2f26d" providerId="ADAL" clId="{995FBA16-D550-4C3A-B730-DD702C9B4C5A}" dt="2023-03-21T15:18:12.492" v="288" actId="1076"/>
        <pc:sldMkLst>
          <pc:docMk/>
          <pc:sldMk cId="1122834865" sldId="336"/>
        </pc:sldMkLst>
        <pc:spChg chg="mod">
          <ac:chgData name="Ines Lagrange" userId="a6e07ce2-bbc6-4690-a07a-8f9f1fd2f26d" providerId="ADAL" clId="{995FBA16-D550-4C3A-B730-DD702C9B4C5A}" dt="2023-03-21T15:14:00.108" v="20" actId="20577"/>
          <ac:spMkLst>
            <pc:docMk/>
            <pc:sldMk cId="1122834865" sldId="336"/>
            <ac:spMk id="2" creationId="{A74E9420-7BC7-4575-8E8F-80D65D354723}"/>
          </ac:spMkLst>
        </pc:spChg>
        <pc:spChg chg="mod">
          <ac:chgData name="Ines Lagrange" userId="a6e07ce2-bbc6-4690-a07a-8f9f1fd2f26d" providerId="ADAL" clId="{995FBA16-D550-4C3A-B730-DD702C9B4C5A}" dt="2023-03-21T15:18:12.492" v="288" actId="1076"/>
          <ac:spMkLst>
            <pc:docMk/>
            <pc:sldMk cId="1122834865" sldId="336"/>
            <ac:spMk id="3" creationId="{DE84B0AE-0CFF-4C8A-A72C-F1245A3E4BE7}"/>
          </ac:spMkLst>
        </pc:spChg>
      </pc:sldChg>
      <pc:sldChg chg="modSp add mod">
        <pc:chgData name="Ines Lagrange" userId="a6e07ce2-bbc6-4690-a07a-8f9f1fd2f26d" providerId="ADAL" clId="{995FBA16-D550-4C3A-B730-DD702C9B4C5A}" dt="2023-03-28T07:54:31.289" v="481" actId="403"/>
        <pc:sldMkLst>
          <pc:docMk/>
          <pc:sldMk cId="4048173455" sldId="356"/>
        </pc:sldMkLst>
        <pc:spChg chg="mod">
          <ac:chgData name="Ines Lagrange" userId="a6e07ce2-bbc6-4690-a07a-8f9f1fd2f26d" providerId="ADAL" clId="{995FBA16-D550-4C3A-B730-DD702C9B4C5A}" dt="2023-03-28T07:53:25.661" v="311" actId="20577"/>
          <ac:spMkLst>
            <pc:docMk/>
            <pc:sldMk cId="4048173455" sldId="356"/>
            <ac:spMk id="2" creationId="{A74E9420-7BC7-4575-8E8F-80D65D354723}"/>
          </ac:spMkLst>
        </pc:spChg>
        <pc:spChg chg="mod">
          <ac:chgData name="Ines Lagrange" userId="a6e07ce2-bbc6-4690-a07a-8f9f1fd2f26d" providerId="ADAL" clId="{995FBA16-D550-4C3A-B730-DD702C9B4C5A}" dt="2023-03-28T07:54:31.289" v="481" actId="403"/>
          <ac:spMkLst>
            <pc:docMk/>
            <pc:sldMk cId="4048173455" sldId="356"/>
            <ac:spMk id="3" creationId="{DE84B0AE-0CFF-4C8A-A72C-F1245A3E4BE7}"/>
          </ac:spMkLst>
        </pc:spChg>
      </pc:sldChg>
    </pc:docChg>
  </pc:docChgLst>
  <pc:docChgLst>
    <pc:chgData name="Aagje  Rottiers" userId="9ba0cdb5-8b80-4cfd-9f26-fb9b2df14f70" providerId="ADAL" clId="{822B5A5E-FA91-4074-917F-CFE03871D7AF}"/>
    <pc:docChg chg="modSld">
      <pc:chgData name="Aagje  Rottiers" userId="9ba0cdb5-8b80-4cfd-9f26-fb9b2df14f70" providerId="ADAL" clId="{822B5A5E-FA91-4074-917F-CFE03871D7AF}" dt="2024-05-23T08:48:19.577" v="1" actId="729"/>
      <pc:docMkLst>
        <pc:docMk/>
      </pc:docMkLst>
      <pc:sldChg chg="modSp mod">
        <pc:chgData name="Aagje  Rottiers" userId="9ba0cdb5-8b80-4cfd-9f26-fb9b2df14f70" providerId="ADAL" clId="{822B5A5E-FA91-4074-917F-CFE03871D7AF}" dt="2024-05-23T08:48:09.654" v="0" actId="2164"/>
        <pc:sldMkLst>
          <pc:docMk/>
          <pc:sldMk cId="2553341277" sldId="422"/>
        </pc:sldMkLst>
        <pc:graphicFrameChg chg="modGraphic">
          <ac:chgData name="Aagje  Rottiers" userId="9ba0cdb5-8b80-4cfd-9f26-fb9b2df14f70" providerId="ADAL" clId="{822B5A5E-FA91-4074-917F-CFE03871D7AF}" dt="2024-05-23T08:48:09.654" v="0" actId="2164"/>
          <ac:graphicFrameMkLst>
            <pc:docMk/>
            <pc:sldMk cId="2553341277" sldId="422"/>
            <ac:graphicFrameMk id="9" creationId="{D38556D9-0552-274A-86A0-10C6DC414241}"/>
          </ac:graphicFrameMkLst>
        </pc:graphicFrameChg>
      </pc:sldChg>
      <pc:sldChg chg="mod modShow">
        <pc:chgData name="Aagje  Rottiers" userId="9ba0cdb5-8b80-4cfd-9f26-fb9b2df14f70" providerId="ADAL" clId="{822B5A5E-FA91-4074-917F-CFE03871D7AF}" dt="2024-05-23T08:48:19.577" v="1" actId="729"/>
        <pc:sldMkLst>
          <pc:docMk/>
          <pc:sldMk cId="1644237235" sldId="423"/>
        </pc:sldMkLst>
      </pc:sldChg>
    </pc:docChg>
  </pc:docChgLst>
  <pc:docChgLst>
    <pc:chgData name="Marjolein Vandenbroucke" userId="S::marjolein.vandenbroucke_jint.be#ext#@deambrassade805.onmicrosoft.com::9a6e905c-d628-4c2c-acb6-58c464ab2c43" providerId="AD" clId="Web-{58542BDF-28CD-42D4-A44A-1D97690ECDD9}"/>
    <pc:docChg chg="modSld">
      <pc:chgData name="Marjolein Vandenbroucke" userId="S::marjolein.vandenbroucke_jint.be#ext#@deambrassade805.onmicrosoft.com::9a6e905c-d628-4c2c-acb6-58c464ab2c43" providerId="AD" clId="Web-{58542BDF-28CD-42D4-A44A-1D97690ECDD9}" dt="2023-01-13T15:21:45.240" v="129" actId="20577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58542BDF-28CD-42D4-A44A-1D97690ECDD9}" dt="2023-01-13T15:21:45.240" v="129" actId="20577"/>
        <pc:sldMkLst>
          <pc:docMk/>
          <pc:sldMk cId="381301386" sldId="308"/>
        </pc:sldMkLst>
        <pc:spChg chg="mod">
          <ac:chgData name="Marjolein Vandenbroucke" userId="S::marjolein.vandenbroucke_jint.be#ext#@deambrassade805.onmicrosoft.com::9a6e905c-d628-4c2c-acb6-58c464ab2c43" providerId="AD" clId="Web-{58542BDF-28CD-42D4-A44A-1D97690ECDD9}" dt="2023-01-13T15:21:45.240" v="129" actId="20577"/>
          <ac:spMkLst>
            <pc:docMk/>
            <pc:sldMk cId="381301386" sldId="308"/>
            <ac:spMk id="3" creationId="{DE84B0AE-0CFF-4C8A-A72C-F1245A3E4BE7}"/>
          </ac:spMkLst>
        </pc:spChg>
      </pc:sldChg>
    </pc:docChg>
  </pc:docChgLst>
  <pc:docChgLst>
    <pc:chgData name="Kaat Verbrugghe" userId="S::kaat.verbrugghe@ambrassade.be::ffb81add-3d60-461e-b41c-477c2b61b579" providerId="AD" clId="Web-{E796E2E3-48D6-558C-16BF-9E85567AACDD}"/>
    <pc:docChg chg="modSld">
      <pc:chgData name="Kaat Verbrugghe" userId="S::kaat.verbrugghe@ambrassade.be::ffb81add-3d60-461e-b41c-477c2b61b579" providerId="AD" clId="Web-{E796E2E3-48D6-558C-16BF-9E85567AACDD}" dt="2023-11-22T09:31:04.541" v="39" actId="20577"/>
      <pc:docMkLst>
        <pc:docMk/>
      </pc:docMkLst>
      <pc:sldChg chg="modSp">
        <pc:chgData name="Kaat Verbrugghe" userId="S::kaat.verbrugghe@ambrassade.be::ffb81add-3d60-461e-b41c-477c2b61b579" providerId="AD" clId="Web-{E796E2E3-48D6-558C-16BF-9E85567AACDD}" dt="2023-11-22T09:31:04.541" v="39" actId="20577"/>
        <pc:sldMkLst>
          <pc:docMk/>
          <pc:sldMk cId="1586679979" sldId="340"/>
        </pc:sldMkLst>
        <pc:spChg chg="mod">
          <ac:chgData name="Kaat Verbrugghe" userId="S::kaat.verbrugghe@ambrassade.be::ffb81add-3d60-461e-b41c-477c2b61b579" providerId="AD" clId="Web-{E796E2E3-48D6-558C-16BF-9E85567AACDD}" dt="2023-11-22T09:31:04.541" v="39" actId="20577"/>
          <ac:spMkLst>
            <pc:docMk/>
            <pc:sldMk cId="1586679979" sldId="340"/>
            <ac:spMk id="3" creationId="{DE84B0AE-0CFF-4C8A-A72C-F1245A3E4BE7}"/>
          </ac:spMkLst>
        </pc:spChg>
      </pc:sldChg>
    </pc:docChg>
  </pc:docChgLst>
  <pc:docChgLst>
    <pc:chgData name="Tina Schuermans" userId="7fabdca3-5dad-46cf-becd-15cf68f67b6f" providerId="ADAL" clId="{D5163E00-3059-4C2D-99CA-8DCC19987344}"/>
    <pc:docChg chg="custSel addSld modSld modSection">
      <pc:chgData name="Tina Schuermans" userId="7fabdca3-5dad-46cf-becd-15cf68f67b6f" providerId="ADAL" clId="{D5163E00-3059-4C2D-99CA-8DCC19987344}" dt="2022-04-27T11:45:10.340" v="1396" actId="20577"/>
      <pc:docMkLst>
        <pc:docMk/>
      </pc:docMkLst>
      <pc:sldChg chg="modSp mod">
        <pc:chgData name="Tina Schuermans" userId="7fabdca3-5dad-46cf-becd-15cf68f67b6f" providerId="ADAL" clId="{D5163E00-3059-4C2D-99CA-8DCC19987344}" dt="2022-04-27T11:38:55.463" v="1139" actId="403"/>
        <pc:sldMkLst>
          <pc:docMk/>
          <pc:sldMk cId="2934878300" sldId="266"/>
        </pc:sldMkLst>
        <pc:spChg chg="mod">
          <ac:chgData name="Tina Schuermans" userId="7fabdca3-5dad-46cf-becd-15cf68f67b6f" providerId="ADAL" clId="{D5163E00-3059-4C2D-99CA-8DCC19987344}" dt="2022-04-27T11:38:55.463" v="1139" actId="403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Tina Schuermans" userId="7fabdca3-5dad-46cf-becd-15cf68f67b6f" providerId="ADAL" clId="{D5163E00-3059-4C2D-99CA-8DCC19987344}" dt="2022-04-27T11:39:55.299" v="1295" actId="20577"/>
        <pc:sldMkLst>
          <pc:docMk/>
          <pc:sldMk cId="1310317836" sldId="290"/>
        </pc:sldMkLst>
        <pc:spChg chg="mod">
          <ac:chgData name="Tina Schuermans" userId="7fabdca3-5dad-46cf-becd-15cf68f67b6f" providerId="ADAL" clId="{D5163E00-3059-4C2D-99CA-8DCC19987344}" dt="2022-04-27T11:39:55.299" v="1295" actId="20577"/>
          <ac:spMkLst>
            <pc:docMk/>
            <pc:sldMk cId="1310317836" sldId="290"/>
            <ac:spMk id="3" creationId="{DE84B0AE-0CFF-4C8A-A72C-F1245A3E4BE7}"/>
          </ac:spMkLst>
        </pc:spChg>
      </pc:sldChg>
      <pc:sldChg chg="addSp modSp mod">
        <pc:chgData name="Tina Schuermans" userId="7fabdca3-5dad-46cf-becd-15cf68f67b6f" providerId="ADAL" clId="{D5163E00-3059-4C2D-99CA-8DCC19987344}" dt="2022-04-27T11:41:25.631" v="1354" actId="20577"/>
        <pc:sldMkLst>
          <pc:docMk/>
          <pc:sldMk cId="3163977895" sldId="292"/>
        </pc:sldMkLst>
        <pc:spChg chg="mod">
          <ac:chgData name="Tina Schuermans" userId="7fabdca3-5dad-46cf-becd-15cf68f67b6f" providerId="ADAL" clId="{D5163E00-3059-4C2D-99CA-8DCC19987344}" dt="2022-04-27T10:28:37.023" v="15" actId="20577"/>
          <ac:spMkLst>
            <pc:docMk/>
            <pc:sldMk cId="3163977895" sldId="292"/>
            <ac:spMk id="2" creationId="{A74E9420-7BC7-4575-8E8F-80D65D354723}"/>
          </ac:spMkLst>
        </pc:spChg>
        <pc:spChg chg="mod">
          <ac:chgData name="Tina Schuermans" userId="7fabdca3-5dad-46cf-becd-15cf68f67b6f" providerId="ADAL" clId="{D5163E00-3059-4C2D-99CA-8DCC19987344}" dt="2022-04-27T11:41:25.631" v="1354" actId="20577"/>
          <ac:spMkLst>
            <pc:docMk/>
            <pc:sldMk cId="3163977895" sldId="292"/>
            <ac:spMk id="3" creationId="{DE84B0AE-0CFF-4C8A-A72C-F1245A3E4BE7}"/>
          </ac:spMkLst>
        </pc:spChg>
        <pc:picChg chg="add mod">
          <ac:chgData name="Tina Schuermans" userId="7fabdca3-5dad-46cf-becd-15cf68f67b6f" providerId="ADAL" clId="{D5163E00-3059-4C2D-99CA-8DCC19987344}" dt="2022-04-27T10:30:02.791" v="67" actId="1036"/>
          <ac:picMkLst>
            <pc:docMk/>
            <pc:sldMk cId="3163977895" sldId="292"/>
            <ac:picMk id="1026" creationId="{1A5AE5C5-255E-47A8-9C63-7DDD86D46058}"/>
          </ac:picMkLst>
        </pc:picChg>
        <pc:picChg chg="add mod">
          <ac:chgData name="Tina Schuermans" userId="7fabdca3-5dad-46cf-becd-15cf68f67b6f" providerId="ADAL" clId="{D5163E00-3059-4C2D-99CA-8DCC19987344}" dt="2022-04-27T10:30:02.791" v="67" actId="1036"/>
          <ac:picMkLst>
            <pc:docMk/>
            <pc:sldMk cId="3163977895" sldId="292"/>
            <ac:picMk id="1027" creationId="{8ABBAB3F-A4D5-4754-9E05-CC92285229B2}"/>
          </ac:picMkLst>
        </pc:picChg>
        <pc:picChg chg="add mod">
          <ac:chgData name="Tina Schuermans" userId="7fabdca3-5dad-46cf-becd-15cf68f67b6f" providerId="ADAL" clId="{D5163E00-3059-4C2D-99CA-8DCC19987344}" dt="2022-04-27T10:30:02.791" v="67" actId="1036"/>
          <ac:picMkLst>
            <pc:docMk/>
            <pc:sldMk cId="3163977895" sldId="292"/>
            <ac:picMk id="1028" creationId="{D2061FFF-225D-4AAF-8818-3999DF988074}"/>
          </ac:picMkLst>
        </pc:picChg>
      </pc:sldChg>
      <pc:sldChg chg="addSp modSp mod">
        <pc:chgData name="Tina Schuermans" userId="7fabdca3-5dad-46cf-becd-15cf68f67b6f" providerId="ADAL" clId="{D5163E00-3059-4C2D-99CA-8DCC19987344}" dt="2022-04-27T11:45:10.340" v="1396" actId="20577"/>
        <pc:sldMkLst>
          <pc:docMk/>
          <pc:sldMk cId="3527274246" sldId="293"/>
        </pc:sldMkLst>
        <pc:spChg chg="mod">
          <ac:chgData name="Tina Schuermans" userId="7fabdca3-5dad-46cf-becd-15cf68f67b6f" providerId="ADAL" clId="{D5163E00-3059-4C2D-99CA-8DCC19987344}" dt="2022-04-27T10:30:46.140" v="106" actId="20577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Tina Schuermans" userId="7fabdca3-5dad-46cf-becd-15cf68f67b6f" providerId="ADAL" clId="{D5163E00-3059-4C2D-99CA-8DCC19987344}" dt="2022-04-27T11:45:10.340" v="1396" actId="20577"/>
          <ac:spMkLst>
            <pc:docMk/>
            <pc:sldMk cId="3527274246" sldId="293"/>
            <ac:spMk id="3" creationId="{DE84B0AE-0CFF-4C8A-A72C-F1245A3E4BE7}"/>
          </ac:spMkLst>
        </pc:spChg>
        <pc:picChg chg="add mod">
          <ac:chgData name="Tina Schuermans" userId="7fabdca3-5dad-46cf-becd-15cf68f67b6f" providerId="ADAL" clId="{D5163E00-3059-4C2D-99CA-8DCC19987344}" dt="2022-04-27T10:34:03.179" v="626"/>
          <ac:picMkLst>
            <pc:docMk/>
            <pc:sldMk cId="3527274246" sldId="293"/>
            <ac:picMk id="5" creationId="{00691988-C7D0-46EA-B234-46ABC64FC069}"/>
          </ac:picMkLst>
        </pc:picChg>
        <pc:picChg chg="add mod">
          <ac:chgData name="Tina Schuermans" userId="7fabdca3-5dad-46cf-becd-15cf68f67b6f" providerId="ADAL" clId="{D5163E00-3059-4C2D-99CA-8DCC19987344}" dt="2022-04-27T10:34:03.179" v="626"/>
          <ac:picMkLst>
            <pc:docMk/>
            <pc:sldMk cId="3527274246" sldId="293"/>
            <ac:picMk id="6" creationId="{35E36D58-0D1D-4559-AFA3-938B72B43A56}"/>
          </ac:picMkLst>
        </pc:picChg>
        <pc:picChg chg="add mod">
          <ac:chgData name="Tina Schuermans" userId="7fabdca3-5dad-46cf-becd-15cf68f67b6f" providerId="ADAL" clId="{D5163E00-3059-4C2D-99CA-8DCC19987344}" dt="2022-04-27T10:34:03.179" v="626"/>
          <ac:picMkLst>
            <pc:docMk/>
            <pc:sldMk cId="3527274246" sldId="293"/>
            <ac:picMk id="7" creationId="{E43F71E4-4D05-4E5B-B66A-8E765D112C57}"/>
          </ac:picMkLst>
        </pc:picChg>
      </pc:sldChg>
      <pc:sldChg chg="addSp modSp mod modAnim">
        <pc:chgData name="Tina Schuermans" userId="7fabdca3-5dad-46cf-becd-15cf68f67b6f" providerId="ADAL" clId="{D5163E00-3059-4C2D-99CA-8DCC19987344}" dt="2022-04-27T10:40:54.343" v="914" actId="1076"/>
        <pc:sldMkLst>
          <pc:docMk/>
          <pc:sldMk cId="1386987592" sldId="294"/>
        </pc:sldMkLst>
        <pc:spChg chg="mod">
          <ac:chgData name="Tina Schuermans" userId="7fabdca3-5dad-46cf-becd-15cf68f67b6f" providerId="ADAL" clId="{D5163E00-3059-4C2D-99CA-8DCC19987344}" dt="2022-04-27T10:33:56.169" v="625" actId="20577"/>
          <ac:spMkLst>
            <pc:docMk/>
            <pc:sldMk cId="1386987592" sldId="294"/>
            <ac:spMk id="2" creationId="{A74E9420-7BC7-4575-8E8F-80D65D354723}"/>
          </ac:spMkLst>
        </pc:spChg>
        <pc:spChg chg="mod">
          <ac:chgData name="Tina Schuermans" userId="7fabdca3-5dad-46cf-becd-15cf68f67b6f" providerId="ADAL" clId="{D5163E00-3059-4C2D-99CA-8DCC19987344}" dt="2022-04-27T10:39:50.477" v="910" actId="20577"/>
          <ac:spMkLst>
            <pc:docMk/>
            <pc:sldMk cId="1386987592" sldId="294"/>
            <ac:spMk id="3" creationId="{DE84B0AE-0CFF-4C8A-A72C-F1245A3E4BE7}"/>
          </ac:spMkLst>
        </pc:spChg>
        <pc:picChg chg="add mod">
          <ac:chgData name="Tina Schuermans" userId="7fabdca3-5dad-46cf-becd-15cf68f67b6f" providerId="ADAL" clId="{D5163E00-3059-4C2D-99CA-8DCC19987344}" dt="2022-04-27T10:34:05.450" v="627"/>
          <ac:picMkLst>
            <pc:docMk/>
            <pc:sldMk cId="1386987592" sldId="294"/>
            <ac:picMk id="5" creationId="{3A12DD78-34E7-4C03-8717-27D8A8C5853F}"/>
          </ac:picMkLst>
        </pc:picChg>
        <pc:picChg chg="add mod">
          <ac:chgData name="Tina Schuermans" userId="7fabdca3-5dad-46cf-becd-15cf68f67b6f" providerId="ADAL" clId="{D5163E00-3059-4C2D-99CA-8DCC19987344}" dt="2022-04-27T10:34:05.450" v="627"/>
          <ac:picMkLst>
            <pc:docMk/>
            <pc:sldMk cId="1386987592" sldId="294"/>
            <ac:picMk id="6" creationId="{2539403C-332D-42BF-970E-BDA6B4BB8CEC}"/>
          </ac:picMkLst>
        </pc:picChg>
        <pc:picChg chg="add mod">
          <ac:chgData name="Tina Schuermans" userId="7fabdca3-5dad-46cf-becd-15cf68f67b6f" providerId="ADAL" clId="{D5163E00-3059-4C2D-99CA-8DCC19987344}" dt="2022-04-27T10:34:05.450" v="627"/>
          <ac:picMkLst>
            <pc:docMk/>
            <pc:sldMk cId="1386987592" sldId="294"/>
            <ac:picMk id="7" creationId="{79216785-AC9C-4DDD-B1CA-2793EDEBD63D}"/>
          </ac:picMkLst>
        </pc:picChg>
        <pc:picChg chg="add mod">
          <ac:chgData name="Tina Schuermans" userId="7fabdca3-5dad-46cf-becd-15cf68f67b6f" providerId="ADAL" clId="{D5163E00-3059-4C2D-99CA-8DCC19987344}" dt="2022-04-27T10:40:54.343" v="914" actId="1076"/>
          <ac:picMkLst>
            <pc:docMk/>
            <pc:sldMk cId="1386987592" sldId="294"/>
            <ac:picMk id="9" creationId="{EC03D273-9FCB-4C1B-AFA2-91D24DCC4C7A}"/>
          </ac:picMkLst>
        </pc:picChg>
      </pc:sldChg>
      <pc:sldChg chg="addSp modSp add mod">
        <pc:chgData name="Tina Schuermans" userId="7fabdca3-5dad-46cf-becd-15cf68f67b6f" providerId="ADAL" clId="{D5163E00-3059-4C2D-99CA-8DCC19987344}" dt="2022-04-27T10:39:17.753" v="793" actId="20577"/>
        <pc:sldMkLst>
          <pc:docMk/>
          <pc:sldMk cId="114111452" sldId="296"/>
        </pc:sldMkLst>
        <pc:spChg chg="mod">
          <ac:chgData name="Tina Schuermans" userId="7fabdca3-5dad-46cf-becd-15cf68f67b6f" providerId="ADAL" clId="{D5163E00-3059-4C2D-99CA-8DCC19987344}" dt="2022-04-27T10:39:17.753" v="793" actId="20577"/>
          <ac:spMkLst>
            <pc:docMk/>
            <pc:sldMk cId="114111452" sldId="296"/>
            <ac:spMk id="2" creationId="{A74E9420-7BC7-4575-8E8F-80D65D354723}"/>
          </ac:spMkLst>
        </pc:spChg>
        <pc:spChg chg="mod">
          <ac:chgData name="Tina Schuermans" userId="7fabdca3-5dad-46cf-becd-15cf68f67b6f" providerId="ADAL" clId="{D5163E00-3059-4C2D-99CA-8DCC19987344}" dt="2022-04-27T10:38:53.090" v="786" actId="20577"/>
          <ac:spMkLst>
            <pc:docMk/>
            <pc:sldMk cId="114111452" sldId="296"/>
            <ac:spMk id="3" creationId="{DE84B0AE-0CFF-4C8A-A72C-F1245A3E4BE7}"/>
          </ac:spMkLst>
        </pc:spChg>
        <pc:picChg chg="add mod">
          <ac:chgData name="Tina Schuermans" userId="7fabdca3-5dad-46cf-becd-15cf68f67b6f" providerId="ADAL" clId="{D5163E00-3059-4C2D-99CA-8DCC19987344}" dt="2022-04-27T10:37:27.511" v="774" actId="1076"/>
          <ac:picMkLst>
            <pc:docMk/>
            <pc:sldMk cId="114111452" sldId="296"/>
            <ac:picMk id="9" creationId="{1EE9572A-4942-4867-93CD-2ED3E5AC1A18}"/>
          </ac:picMkLst>
        </pc:picChg>
        <pc:picChg chg="add mod">
          <ac:chgData name="Tina Schuermans" userId="7fabdca3-5dad-46cf-becd-15cf68f67b6f" providerId="ADAL" clId="{D5163E00-3059-4C2D-99CA-8DCC19987344}" dt="2022-04-27T10:36:47.344" v="768" actId="1076"/>
          <ac:picMkLst>
            <pc:docMk/>
            <pc:sldMk cId="114111452" sldId="296"/>
            <ac:picMk id="11" creationId="{D10F285D-D316-47C7-9D2E-1C5BB1833116}"/>
          </ac:picMkLst>
        </pc:picChg>
        <pc:cxnChg chg="add mod">
          <ac:chgData name="Tina Schuermans" userId="7fabdca3-5dad-46cf-becd-15cf68f67b6f" providerId="ADAL" clId="{D5163E00-3059-4C2D-99CA-8DCC19987344}" dt="2022-04-27T10:37:42.063" v="777" actId="14100"/>
          <ac:cxnSpMkLst>
            <pc:docMk/>
            <pc:sldMk cId="114111452" sldId="296"/>
            <ac:cxnSpMk id="13" creationId="{6BCBED1B-6638-4720-8242-A15BE2FD4D7E}"/>
          </ac:cxnSpMkLst>
        </pc:cxnChg>
        <pc:cxnChg chg="add mod">
          <ac:chgData name="Tina Schuermans" userId="7fabdca3-5dad-46cf-becd-15cf68f67b6f" providerId="ADAL" clId="{D5163E00-3059-4C2D-99CA-8DCC19987344}" dt="2022-04-27T10:37:29.894" v="775" actId="1076"/>
          <ac:cxnSpMkLst>
            <pc:docMk/>
            <pc:sldMk cId="114111452" sldId="296"/>
            <ac:cxnSpMk id="14" creationId="{224C15D7-E17B-4294-8656-37C7082C7628}"/>
          </ac:cxnSpMkLst>
        </pc:cxnChg>
      </pc:sldChg>
    </pc:docChg>
  </pc:docChgLst>
  <pc:docChgLst>
    <pc:chgData name="Marjolein Vandenbroucke" userId="S::marjolein.vandenbroucke_jint.be#ext#@deambrassade805.onmicrosoft.com::9a6e905c-d628-4c2c-acb6-58c464ab2c43" providerId="AD" clId="Web-{4F133E9A-5654-4B73-87FC-D944AF241CB0}"/>
    <pc:docChg chg="modSld">
      <pc:chgData name="Marjolein Vandenbroucke" userId="S::marjolein.vandenbroucke_jint.be#ext#@deambrassade805.onmicrosoft.com::9a6e905c-d628-4c2c-acb6-58c464ab2c43" providerId="AD" clId="Web-{4F133E9A-5654-4B73-87FC-D944AF241CB0}" dt="2023-05-09T13:52:34.586" v="250" actId="20577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4F133E9A-5654-4B73-87FC-D944AF241CB0}" dt="2023-05-09T13:52:34.586" v="250" actId="20577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4F133E9A-5654-4B73-87FC-D944AF241CB0}" dt="2023-05-09T13:52:34.586" v="250" actId="20577"/>
          <ac:spMkLst>
            <pc:docMk/>
            <pc:sldMk cId="2037177146" sldId="359"/>
            <ac:spMk id="3" creationId="{DE84B0AE-0CFF-4C8A-A72C-F1245A3E4BE7}"/>
          </ac:spMkLst>
        </pc:spChg>
      </pc:sldChg>
    </pc:docChg>
  </pc:docChgLst>
  <pc:docChgLst>
    <pc:chgData name="Marjolein Vandenbroucke" userId="S::marjolein.vandenbroucke_jint.be#ext#@deambrassade805.onmicrosoft.com::9a6e905c-d628-4c2c-acb6-58c464ab2c43" providerId="AD" clId="Web-{CBBDF4DC-4608-553C-8377-86DB3EC4BC5E}"/>
    <pc:docChg chg="modSld">
      <pc:chgData name="Marjolein Vandenbroucke" userId="S::marjolein.vandenbroucke_jint.be#ext#@deambrassade805.onmicrosoft.com::9a6e905c-d628-4c2c-acb6-58c464ab2c43" providerId="AD" clId="Web-{CBBDF4DC-4608-553C-8377-86DB3EC4BC5E}" dt="2023-03-16T09:53:11.429" v="37" actId="20577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CBBDF4DC-4608-553C-8377-86DB3EC4BC5E}" dt="2023-03-16T09:53:11.429" v="37" actId="20577"/>
        <pc:sldMkLst>
          <pc:docMk/>
          <pc:sldMk cId="381301386" sldId="308"/>
        </pc:sldMkLst>
        <pc:spChg chg="mod">
          <ac:chgData name="Marjolein Vandenbroucke" userId="S::marjolein.vandenbroucke_jint.be#ext#@deambrassade805.onmicrosoft.com::9a6e905c-d628-4c2c-acb6-58c464ab2c43" providerId="AD" clId="Web-{CBBDF4DC-4608-553C-8377-86DB3EC4BC5E}" dt="2023-03-16T09:53:11.429" v="37" actId="20577"/>
          <ac:spMkLst>
            <pc:docMk/>
            <pc:sldMk cId="381301386" sldId="308"/>
            <ac:spMk id="3" creationId="{DE84B0AE-0CFF-4C8A-A72C-F1245A3E4BE7}"/>
          </ac:spMkLst>
        </pc:spChg>
      </pc:sldChg>
    </pc:docChg>
  </pc:docChgLst>
  <pc:docChgLst>
    <pc:chgData name="Tina Schuermans" userId="7fabdca3-5dad-46cf-becd-15cf68f67b6f" providerId="ADAL" clId="{851CF559-BF95-4476-A34A-0617727914DE}"/>
    <pc:docChg chg="undo custSel addSld delSld modSld sldOrd modSection">
      <pc:chgData name="Tina Schuermans" userId="7fabdca3-5dad-46cf-becd-15cf68f67b6f" providerId="ADAL" clId="{851CF559-BF95-4476-A34A-0617727914DE}" dt="2023-03-28T07:57:16.705" v="932" actId="20577"/>
      <pc:docMkLst>
        <pc:docMk/>
      </pc:docMkLst>
      <pc:sldChg chg="del">
        <pc:chgData name="Tina Schuermans" userId="7fabdca3-5dad-46cf-becd-15cf68f67b6f" providerId="ADAL" clId="{851CF559-BF95-4476-A34A-0617727914DE}" dt="2023-03-27T16:15:02.784" v="402" actId="47"/>
        <pc:sldMkLst>
          <pc:docMk/>
          <pc:sldMk cId="2934878300" sldId="266"/>
        </pc:sldMkLst>
      </pc:sldChg>
      <pc:sldChg chg="del">
        <pc:chgData name="Tina Schuermans" userId="7fabdca3-5dad-46cf-becd-15cf68f67b6f" providerId="ADAL" clId="{851CF559-BF95-4476-A34A-0617727914DE}" dt="2023-03-27T16:15:03.603" v="403" actId="47"/>
        <pc:sldMkLst>
          <pc:docMk/>
          <pc:sldMk cId="3251091339" sldId="270"/>
        </pc:sldMkLst>
      </pc:sldChg>
      <pc:sldChg chg="del">
        <pc:chgData name="Tina Schuermans" userId="7fabdca3-5dad-46cf-becd-15cf68f67b6f" providerId="ADAL" clId="{851CF559-BF95-4476-A34A-0617727914DE}" dt="2023-03-27T16:14:47.009" v="399" actId="47"/>
        <pc:sldMkLst>
          <pc:docMk/>
          <pc:sldMk cId="2369939808" sldId="289"/>
        </pc:sldMkLst>
      </pc:sldChg>
      <pc:sldChg chg="del">
        <pc:chgData name="Tina Schuermans" userId="7fabdca3-5dad-46cf-becd-15cf68f67b6f" providerId="ADAL" clId="{851CF559-BF95-4476-A34A-0617727914DE}" dt="2023-03-27T16:15:01.305" v="401" actId="47"/>
        <pc:sldMkLst>
          <pc:docMk/>
          <pc:sldMk cId="3527274246" sldId="293"/>
        </pc:sldMkLst>
      </pc:sldChg>
      <pc:sldChg chg="modSp del mod">
        <pc:chgData name="Tina Schuermans" userId="7fabdca3-5dad-46cf-becd-15cf68f67b6f" providerId="ADAL" clId="{851CF559-BF95-4476-A34A-0617727914DE}" dt="2023-03-27T16:14:47.009" v="399" actId="47"/>
        <pc:sldMkLst>
          <pc:docMk/>
          <pc:sldMk cId="381301386" sldId="308"/>
        </pc:sldMkLst>
        <pc:spChg chg="mod">
          <ac:chgData name="Tina Schuermans" userId="7fabdca3-5dad-46cf-becd-15cf68f67b6f" providerId="ADAL" clId="{851CF559-BF95-4476-A34A-0617727914DE}" dt="2023-03-27T09:10:03.404" v="0" actId="20577"/>
          <ac:spMkLst>
            <pc:docMk/>
            <pc:sldMk cId="381301386" sldId="308"/>
            <ac:spMk id="3" creationId="{DE84B0AE-0CFF-4C8A-A72C-F1245A3E4BE7}"/>
          </ac:spMkLst>
        </pc:spChg>
      </pc:sldChg>
      <pc:sldChg chg="del">
        <pc:chgData name="Tina Schuermans" userId="7fabdca3-5dad-46cf-becd-15cf68f67b6f" providerId="ADAL" clId="{851CF559-BF95-4476-A34A-0617727914DE}" dt="2023-03-27T16:14:47.009" v="399" actId="47"/>
        <pc:sldMkLst>
          <pc:docMk/>
          <pc:sldMk cId="274501898" sldId="324"/>
        </pc:sldMkLst>
      </pc:sldChg>
      <pc:sldChg chg="del">
        <pc:chgData name="Tina Schuermans" userId="7fabdca3-5dad-46cf-becd-15cf68f67b6f" providerId="ADAL" clId="{851CF559-BF95-4476-A34A-0617727914DE}" dt="2023-03-27T16:14:47.009" v="399" actId="47"/>
        <pc:sldMkLst>
          <pc:docMk/>
          <pc:sldMk cId="3291016401" sldId="325"/>
        </pc:sldMkLst>
      </pc:sldChg>
      <pc:sldChg chg="del">
        <pc:chgData name="Tina Schuermans" userId="7fabdca3-5dad-46cf-becd-15cf68f67b6f" providerId="ADAL" clId="{851CF559-BF95-4476-A34A-0617727914DE}" dt="2023-03-27T16:14:47.009" v="399" actId="47"/>
        <pc:sldMkLst>
          <pc:docMk/>
          <pc:sldMk cId="2757871825" sldId="328"/>
        </pc:sldMkLst>
      </pc:sldChg>
      <pc:sldChg chg="del">
        <pc:chgData name="Tina Schuermans" userId="7fabdca3-5dad-46cf-becd-15cf68f67b6f" providerId="ADAL" clId="{851CF559-BF95-4476-A34A-0617727914DE}" dt="2023-03-27T14:17:06.883" v="386" actId="47"/>
        <pc:sldMkLst>
          <pc:docMk/>
          <pc:sldMk cId="2475365538" sldId="335"/>
        </pc:sldMkLst>
      </pc:sldChg>
      <pc:sldChg chg="modSp del mod">
        <pc:chgData name="Tina Schuermans" userId="7fabdca3-5dad-46cf-becd-15cf68f67b6f" providerId="ADAL" clId="{851CF559-BF95-4476-A34A-0617727914DE}" dt="2023-03-27T16:14:47.009" v="399" actId="47"/>
        <pc:sldMkLst>
          <pc:docMk/>
          <pc:sldMk cId="1122834865" sldId="336"/>
        </pc:sldMkLst>
        <pc:spChg chg="mod">
          <ac:chgData name="Tina Schuermans" userId="7fabdca3-5dad-46cf-becd-15cf68f67b6f" providerId="ADAL" clId="{851CF559-BF95-4476-A34A-0617727914DE}" dt="2023-03-27T14:15:21.327" v="33" actId="6549"/>
          <ac:spMkLst>
            <pc:docMk/>
            <pc:sldMk cId="1122834865" sldId="336"/>
            <ac:spMk id="2" creationId="{A74E9420-7BC7-4575-8E8F-80D65D354723}"/>
          </ac:spMkLst>
        </pc:spChg>
        <pc:spChg chg="mod">
          <ac:chgData name="Tina Schuermans" userId="7fabdca3-5dad-46cf-becd-15cf68f67b6f" providerId="ADAL" clId="{851CF559-BF95-4476-A34A-0617727914DE}" dt="2023-03-27T14:16:59.710" v="385" actId="313"/>
          <ac:spMkLst>
            <pc:docMk/>
            <pc:sldMk cId="1122834865" sldId="336"/>
            <ac:spMk id="3" creationId="{DE84B0AE-0CFF-4C8A-A72C-F1245A3E4BE7}"/>
          </ac:spMkLst>
        </pc:spChg>
      </pc:sldChg>
      <pc:sldChg chg="new del">
        <pc:chgData name="Tina Schuermans" userId="7fabdca3-5dad-46cf-becd-15cf68f67b6f" providerId="ADAL" clId="{851CF559-BF95-4476-A34A-0617727914DE}" dt="2023-03-27T14:15:00.939" v="2" actId="680"/>
        <pc:sldMkLst>
          <pc:docMk/>
          <pc:sldMk cId="1661928563" sldId="337"/>
        </pc:sldMkLst>
      </pc:sldChg>
      <pc:sldChg chg="add del">
        <pc:chgData name="Tina Schuermans" userId="7fabdca3-5dad-46cf-becd-15cf68f67b6f" providerId="ADAL" clId="{851CF559-BF95-4476-A34A-0617727914DE}" dt="2023-03-27T16:14:47.009" v="399" actId="47"/>
        <pc:sldMkLst>
          <pc:docMk/>
          <pc:sldMk cId="3327807787" sldId="337"/>
        </pc:sldMkLst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3945821016" sldId="338"/>
        </pc:sldMkLst>
      </pc:sldChg>
      <pc:sldChg chg="modSp add mod">
        <pc:chgData name="Tina Schuermans" userId="7fabdca3-5dad-46cf-becd-15cf68f67b6f" providerId="ADAL" clId="{851CF559-BF95-4476-A34A-0617727914DE}" dt="2023-03-27T16:14:18.944" v="390" actId="27636"/>
        <pc:sldMkLst>
          <pc:docMk/>
          <pc:sldMk cId="2510604608" sldId="339"/>
        </pc:sldMkLst>
        <pc:spChg chg="mod">
          <ac:chgData name="Tina Schuermans" userId="7fabdca3-5dad-46cf-becd-15cf68f67b6f" providerId="ADAL" clId="{851CF559-BF95-4476-A34A-0617727914DE}" dt="2023-03-27T16:14:18.944" v="390" actId="27636"/>
          <ac:spMkLst>
            <pc:docMk/>
            <pc:sldMk cId="2510604608" sldId="339"/>
            <ac:spMk id="3" creationId="{00000000-0000-0000-0000-000000000000}"/>
          </ac:spMkLst>
        </pc:spChg>
      </pc:sldChg>
      <pc:sldChg chg="modSp add mod">
        <pc:chgData name="Tina Schuermans" userId="7fabdca3-5dad-46cf-becd-15cf68f67b6f" providerId="ADAL" clId="{851CF559-BF95-4476-A34A-0617727914DE}" dt="2023-03-27T16:14:18.951" v="391" actId="27636"/>
        <pc:sldMkLst>
          <pc:docMk/>
          <pc:sldMk cId="1586679979" sldId="340"/>
        </pc:sldMkLst>
        <pc:spChg chg="mod">
          <ac:chgData name="Tina Schuermans" userId="7fabdca3-5dad-46cf-becd-15cf68f67b6f" providerId="ADAL" clId="{851CF559-BF95-4476-A34A-0617727914DE}" dt="2023-03-27T16:14:18.951" v="391" actId="27636"/>
          <ac:spMkLst>
            <pc:docMk/>
            <pc:sldMk cId="1586679979" sldId="340"/>
            <ac:spMk id="3" creationId="{DE84B0AE-0CFF-4C8A-A72C-F1245A3E4BE7}"/>
          </ac:spMkLst>
        </pc:spChg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2619587518" sldId="341"/>
        </pc:sldMkLst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754653235" sldId="342"/>
        </pc:sldMkLst>
      </pc:sldChg>
      <pc:sldChg chg="modSp add mod">
        <pc:chgData name="Tina Schuermans" userId="7fabdca3-5dad-46cf-becd-15cf68f67b6f" providerId="ADAL" clId="{851CF559-BF95-4476-A34A-0617727914DE}" dt="2023-03-27T16:14:18.960" v="392" actId="27636"/>
        <pc:sldMkLst>
          <pc:docMk/>
          <pc:sldMk cId="2172910557" sldId="343"/>
        </pc:sldMkLst>
        <pc:spChg chg="mod">
          <ac:chgData name="Tina Schuermans" userId="7fabdca3-5dad-46cf-becd-15cf68f67b6f" providerId="ADAL" clId="{851CF559-BF95-4476-A34A-0617727914DE}" dt="2023-03-27T16:14:18.960" v="392" actId="27636"/>
          <ac:spMkLst>
            <pc:docMk/>
            <pc:sldMk cId="2172910557" sldId="343"/>
            <ac:spMk id="9" creationId="{8ACB34A5-4F88-BDD8-C825-392CBBEA43F1}"/>
          </ac:spMkLst>
        </pc:spChg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4184332614" sldId="344"/>
        </pc:sldMkLst>
      </pc:sldChg>
      <pc:sldChg chg="modSp add mod">
        <pc:chgData name="Tina Schuermans" userId="7fabdca3-5dad-46cf-becd-15cf68f67b6f" providerId="ADAL" clId="{851CF559-BF95-4476-A34A-0617727914DE}" dt="2023-03-27T16:14:18.969" v="393" actId="27636"/>
        <pc:sldMkLst>
          <pc:docMk/>
          <pc:sldMk cId="259951351" sldId="345"/>
        </pc:sldMkLst>
        <pc:spChg chg="mod">
          <ac:chgData name="Tina Schuermans" userId="7fabdca3-5dad-46cf-becd-15cf68f67b6f" providerId="ADAL" clId="{851CF559-BF95-4476-A34A-0617727914DE}" dt="2023-03-27T16:14:18.969" v="393" actId="27636"/>
          <ac:spMkLst>
            <pc:docMk/>
            <pc:sldMk cId="259951351" sldId="345"/>
            <ac:spMk id="3" creationId="{52D6BA41-ACE0-B74D-1D14-C22721590ECA}"/>
          </ac:spMkLst>
        </pc:spChg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1381871132" sldId="346"/>
        </pc:sldMkLst>
      </pc:sldChg>
      <pc:sldChg chg="modSp add mod">
        <pc:chgData name="Tina Schuermans" userId="7fabdca3-5dad-46cf-becd-15cf68f67b6f" providerId="ADAL" clId="{851CF559-BF95-4476-A34A-0617727914DE}" dt="2023-03-27T16:14:18.977" v="394" actId="27636"/>
        <pc:sldMkLst>
          <pc:docMk/>
          <pc:sldMk cId="2481370562" sldId="347"/>
        </pc:sldMkLst>
        <pc:spChg chg="mod">
          <ac:chgData name="Tina Schuermans" userId="7fabdca3-5dad-46cf-becd-15cf68f67b6f" providerId="ADAL" clId="{851CF559-BF95-4476-A34A-0617727914DE}" dt="2023-03-27T16:14:18.977" v="394" actId="27636"/>
          <ac:spMkLst>
            <pc:docMk/>
            <pc:sldMk cId="2481370562" sldId="347"/>
            <ac:spMk id="3" creationId="{52D6BA41-ACE0-B74D-1D14-C22721590ECA}"/>
          </ac:spMkLst>
        </pc:spChg>
      </pc:sldChg>
      <pc:sldChg chg="modSp add mod">
        <pc:chgData name="Tina Schuermans" userId="7fabdca3-5dad-46cf-becd-15cf68f67b6f" providerId="ADAL" clId="{851CF559-BF95-4476-A34A-0617727914DE}" dt="2023-03-27T16:14:17.932" v="389" actId="27636"/>
        <pc:sldMkLst>
          <pc:docMk/>
          <pc:sldMk cId="4219272544" sldId="348"/>
        </pc:sldMkLst>
        <pc:spChg chg="mod">
          <ac:chgData name="Tina Schuermans" userId="7fabdca3-5dad-46cf-becd-15cf68f67b6f" providerId="ADAL" clId="{851CF559-BF95-4476-A34A-0617727914DE}" dt="2023-03-27T16:14:17.932" v="389" actId="27636"/>
          <ac:spMkLst>
            <pc:docMk/>
            <pc:sldMk cId="4219272544" sldId="348"/>
            <ac:spMk id="3" creationId="{52D6BA41-ACE0-B74D-1D14-C22721590ECA}"/>
          </ac:spMkLst>
        </pc:spChg>
      </pc:sldChg>
      <pc:sldChg chg="add del">
        <pc:chgData name="Tina Schuermans" userId="7fabdca3-5dad-46cf-becd-15cf68f67b6f" providerId="ADAL" clId="{851CF559-BF95-4476-A34A-0617727914DE}" dt="2023-03-27T16:14:29.420" v="395" actId="47"/>
        <pc:sldMkLst>
          <pc:docMk/>
          <pc:sldMk cId="2475365538" sldId="349"/>
        </pc:sldMkLst>
      </pc:sldChg>
      <pc:sldChg chg="add del">
        <pc:chgData name="Tina Schuermans" userId="7fabdca3-5dad-46cf-becd-15cf68f67b6f" providerId="ADAL" clId="{851CF559-BF95-4476-A34A-0617727914DE}" dt="2023-03-27T16:14:31.108" v="396" actId="47"/>
        <pc:sldMkLst>
          <pc:docMk/>
          <pc:sldMk cId="401132608" sldId="350"/>
        </pc:sldMkLst>
      </pc:sldChg>
      <pc:sldChg chg="add del">
        <pc:chgData name="Tina Schuermans" userId="7fabdca3-5dad-46cf-becd-15cf68f67b6f" providerId="ADAL" clId="{851CF559-BF95-4476-A34A-0617727914DE}" dt="2023-03-27T16:14:32.623" v="397" actId="47"/>
        <pc:sldMkLst>
          <pc:docMk/>
          <pc:sldMk cId="3730296309" sldId="351"/>
        </pc:sldMkLst>
      </pc:sldChg>
      <pc:sldChg chg="add del">
        <pc:chgData name="Tina Schuermans" userId="7fabdca3-5dad-46cf-becd-15cf68f67b6f" providerId="ADAL" clId="{851CF559-BF95-4476-A34A-0617727914DE}" dt="2023-03-27T16:14:33.809" v="398" actId="47"/>
        <pc:sldMkLst>
          <pc:docMk/>
          <pc:sldMk cId="3110920782" sldId="352"/>
        </pc:sldMkLst>
      </pc:sldChg>
      <pc:sldChg chg="modSp add mod">
        <pc:chgData name="Tina Schuermans" userId="7fabdca3-5dad-46cf-becd-15cf68f67b6f" providerId="ADAL" clId="{851CF559-BF95-4476-A34A-0617727914DE}" dt="2023-03-28T07:55:54.766" v="800" actId="20577"/>
        <pc:sldMkLst>
          <pc:docMk/>
          <pc:sldMk cId="1191119332" sldId="353"/>
        </pc:sldMkLst>
        <pc:spChg chg="mod">
          <ac:chgData name="Tina Schuermans" userId="7fabdca3-5dad-46cf-becd-15cf68f67b6f" providerId="ADAL" clId="{851CF559-BF95-4476-A34A-0617727914DE}" dt="2023-03-28T07:52:52.286" v="516" actId="20577"/>
          <ac:spMkLst>
            <pc:docMk/>
            <pc:sldMk cId="1191119332" sldId="353"/>
            <ac:spMk id="2" creationId="{A74E9420-7BC7-4575-8E8F-80D65D354723}"/>
          </ac:spMkLst>
        </pc:spChg>
        <pc:spChg chg="mod">
          <ac:chgData name="Tina Schuermans" userId="7fabdca3-5dad-46cf-becd-15cf68f67b6f" providerId="ADAL" clId="{851CF559-BF95-4476-A34A-0617727914DE}" dt="2023-03-28T07:55:54.766" v="800" actId="20577"/>
          <ac:spMkLst>
            <pc:docMk/>
            <pc:sldMk cId="1191119332" sldId="353"/>
            <ac:spMk id="3" creationId="{DE84B0AE-0CFF-4C8A-A72C-F1245A3E4BE7}"/>
          </ac:spMkLst>
        </pc:spChg>
      </pc:sldChg>
      <pc:sldChg chg="modSp add mod ord">
        <pc:chgData name="Tina Schuermans" userId="7fabdca3-5dad-46cf-becd-15cf68f67b6f" providerId="ADAL" clId="{851CF559-BF95-4476-A34A-0617727914DE}" dt="2023-03-28T07:56:40.016" v="849" actId="20577"/>
        <pc:sldMkLst>
          <pc:docMk/>
          <pc:sldMk cId="626423482" sldId="354"/>
        </pc:sldMkLst>
        <pc:spChg chg="mod">
          <ac:chgData name="Tina Schuermans" userId="7fabdca3-5dad-46cf-becd-15cf68f67b6f" providerId="ADAL" clId="{851CF559-BF95-4476-A34A-0617727914DE}" dt="2023-03-28T07:56:40.016" v="849" actId="20577"/>
          <ac:spMkLst>
            <pc:docMk/>
            <pc:sldMk cId="626423482" sldId="354"/>
            <ac:spMk id="3" creationId="{DE84B0AE-0CFF-4C8A-A72C-F1245A3E4BE7}"/>
          </ac:spMkLst>
        </pc:spChg>
      </pc:sldChg>
      <pc:sldChg chg="add">
        <pc:chgData name="Tina Schuermans" userId="7fabdca3-5dad-46cf-becd-15cf68f67b6f" providerId="ADAL" clId="{851CF559-BF95-4476-A34A-0617727914DE}" dt="2023-03-27T16:14:17.889" v="388"/>
        <pc:sldMkLst>
          <pc:docMk/>
          <pc:sldMk cId="2529071162" sldId="355"/>
        </pc:sldMkLst>
      </pc:sldChg>
      <pc:sldChg chg="add del">
        <pc:chgData name="Tina Schuermans" userId="7fabdca3-5dad-46cf-becd-15cf68f67b6f" providerId="ADAL" clId="{851CF559-BF95-4476-A34A-0617727914DE}" dt="2023-03-27T16:14:49.565" v="400" actId="47"/>
        <pc:sldMkLst>
          <pc:docMk/>
          <pc:sldMk cId="2751967477" sldId="356"/>
        </pc:sldMkLst>
      </pc:sldChg>
      <pc:sldChg chg="modSp mod ord">
        <pc:chgData name="Tina Schuermans" userId="7fabdca3-5dad-46cf-becd-15cf68f67b6f" providerId="ADAL" clId="{851CF559-BF95-4476-A34A-0617727914DE}" dt="2023-03-28T07:57:16.705" v="932" actId="20577"/>
        <pc:sldMkLst>
          <pc:docMk/>
          <pc:sldMk cId="4048173455" sldId="356"/>
        </pc:sldMkLst>
        <pc:spChg chg="mod">
          <ac:chgData name="Tina Schuermans" userId="7fabdca3-5dad-46cf-becd-15cf68f67b6f" providerId="ADAL" clId="{851CF559-BF95-4476-A34A-0617727914DE}" dt="2023-03-28T07:56:57.231" v="872" actId="20577"/>
          <ac:spMkLst>
            <pc:docMk/>
            <pc:sldMk cId="4048173455" sldId="356"/>
            <ac:spMk id="2" creationId="{A74E9420-7BC7-4575-8E8F-80D65D354723}"/>
          </ac:spMkLst>
        </pc:spChg>
        <pc:spChg chg="mod">
          <ac:chgData name="Tina Schuermans" userId="7fabdca3-5dad-46cf-becd-15cf68f67b6f" providerId="ADAL" clId="{851CF559-BF95-4476-A34A-0617727914DE}" dt="2023-03-28T07:57:16.705" v="932" actId="20577"/>
          <ac:spMkLst>
            <pc:docMk/>
            <pc:sldMk cId="4048173455" sldId="356"/>
            <ac:spMk id="3" creationId="{DE84B0AE-0CFF-4C8A-A72C-F1245A3E4BE7}"/>
          </ac:spMkLst>
        </pc:spChg>
      </pc:sldChg>
      <pc:sldChg chg="add">
        <pc:chgData name="Tina Schuermans" userId="7fabdca3-5dad-46cf-becd-15cf68f67b6f" providerId="ADAL" clId="{851CF559-BF95-4476-A34A-0617727914DE}" dt="2023-03-28T07:56:49.188" v="850" actId="2890"/>
        <pc:sldMkLst>
          <pc:docMk/>
          <pc:sldMk cId="1673579665" sldId="357"/>
        </pc:sldMkLst>
      </pc:sldChg>
      <pc:sldChg chg="add del">
        <pc:chgData name="Tina Schuermans" userId="7fabdca3-5dad-46cf-becd-15cf68f67b6f" providerId="ADAL" clId="{851CF559-BF95-4476-A34A-0617727914DE}" dt="2023-03-27T16:14:47.009" v="399" actId="47"/>
        <pc:sldMkLst>
          <pc:docMk/>
          <pc:sldMk cId="3074320419" sldId="357"/>
        </pc:sldMkLst>
      </pc:sldChg>
    </pc:docChg>
  </pc:docChgLst>
  <pc:docChgLst>
    <pc:chgData name="Jaan Dehantschutter" userId="S::jaan.dehantschutter_derand.be#ext#@deambrassade805.onmicrosoft.com::56d4a45f-b534-43d1-93c7-b33af8376ea9" providerId="AD" clId="Web-{6CDD993A-14B7-BDAC-A260-2A4306BB602E}"/>
    <pc:docChg chg="modSld">
      <pc:chgData name="Jaan Dehantschutter" userId="S::jaan.dehantschutter_derand.be#ext#@deambrassade805.onmicrosoft.com::56d4a45f-b534-43d1-93c7-b33af8376ea9" providerId="AD" clId="Web-{6CDD993A-14B7-BDAC-A260-2A4306BB602E}" dt="2023-09-25T11:15:40.772" v="8" actId="20577"/>
      <pc:docMkLst>
        <pc:docMk/>
      </pc:docMkLst>
      <pc:sldChg chg="modSp">
        <pc:chgData name="Jaan Dehantschutter" userId="S::jaan.dehantschutter_derand.be#ext#@deambrassade805.onmicrosoft.com::56d4a45f-b534-43d1-93c7-b33af8376ea9" providerId="AD" clId="Web-{6CDD993A-14B7-BDAC-A260-2A4306BB602E}" dt="2023-09-25T11:15:27.240" v="1" actId="20577"/>
        <pc:sldMkLst>
          <pc:docMk/>
          <pc:sldMk cId="3384796193" sldId="388"/>
        </pc:sldMkLst>
        <pc:spChg chg="mod">
          <ac:chgData name="Jaan Dehantschutter" userId="S::jaan.dehantschutter_derand.be#ext#@deambrassade805.onmicrosoft.com::56d4a45f-b534-43d1-93c7-b33af8376ea9" providerId="AD" clId="Web-{6CDD993A-14B7-BDAC-A260-2A4306BB602E}" dt="2023-09-25T11:15:27.240" v="1" actId="20577"/>
          <ac:spMkLst>
            <pc:docMk/>
            <pc:sldMk cId="3384796193" sldId="388"/>
            <ac:spMk id="7" creationId="{A3134BD9-D733-C691-2DD6-69A3A0A7CBBC}"/>
          </ac:spMkLst>
        </pc:spChg>
      </pc:sldChg>
      <pc:sldChg chg="modSp">
        <pc:chgData name="Jaan Dehantschutter" userId="S::jaan.dehantschutter_derand.be#ext#@deambrassade805.onmicrosoft.com::56d4a45f-b534-43d1-93c7-b33af8376ea9" providerId="AD" clId="Web-{6CDD993A-14B7-BDAC-A260-2A4306BB602E}" dt="2023-09-25T11:15:40.772" v="8" actId="20577"/>
        <pc:sldMkLst>
          <pc:docMk/>
          <pc:sldMk cId="2250617700" sldId="393"/>
        </pc:sldMkLst>
        <pc:spChg chg="mod">
          <ac:chgData name="Jaan Dehantschutter" userId="S::jaan.dehantschutter_derand.be#ext#@deambrassade805.onmicrosoft.com::56d4a45f-b534-43d1-93c7-b33af8376ea9" providerId="AD" clId="Web-{6CDD993A-14B7-BDAC-A260-2A4306BB602E}" dt="2023-09-25T11:15:35.615" v="7" actId="20577"/>
          <ac:spMkLst>
            <pc:docMk/>
            <pc:sldMk cId="2250617700" sldId="393"/>
            <ac:spMk id="4" creationId="{64B47B61-7854-403F-B62E-5CBDFCC03158}"/>
          </ac:spMkLst>
        </pc:spChg>
        <pc:spChg chg="mod">
          <ac:chgData name="Jaan Dehantschutter" userId="S::jaan.dehantschutter_derand.be#ext#@deambrassade805.onmicrosoft.com::56d4a45f-b534-43d1-93c7-b33af8376ea9" providerId="AD" clId="Web-{6CDD993A-14B7-BDAC-A260-2A4306BB602E}" dt="2023-09-25T11:15:40.772" v="8" actId="20577"/>
          <ac:spMkLst>
            <pc:docMk/>
            <pc:sldMk cId="2250617700" sldId="393"/>
            <ac:spMk id="6" creationId="{00000000-0000-0000-0000-000000000000}"/>
          </ac:spMkLst>
        </pc:spChg>
      </pc:sldChg>
    </pc:docChg>
  </pc:docChgLst>
  <pc:docChgLst>
    <pc:chgData name="Lore Van Dongen" userId="c3cdbfbc-877c-40f7-b58f-943bc0c011e2" providerId="ADAL" clId="{562F59C6-8414-431D-89CC-A21396CF0DFB}"/>
    <pc:docChg chg="undo custSel addSld modSld">
      <pc:chgData name="Lore Van Dongen" userId="c3cdbfbc-877c-40f7-b58f-943bc0c011e2" providerId="ADAL" clId="{562F59C6-8414-431D-89CC-A21396CF0DFB}" dt="2023-05-16T09:22:31.052" v="731" actId="5793"/>
      <pc:docMkLst>
        <pc:docMk/>
      </pc:docMkLst>
      <pc:sldChg chg="modSp mod">
        <pc:chgData name="Lore Van Dongen" userId="c3cdbfbc-877c-40f7-b58f-943bc0c011e2" providerId="ADAL" clId="{562F59C6-8414-431D-89CC-A21396CF0DFB}" dt="2023-05-15T15:25:50.482" v="75" actId="20577"/>
        <pc:sldMkLst>
          <pc:docMk/>
          <pc:sldMk cId="1191119332" sldId="353"/>
        </pc:sldMkLst>
        <pc:spChg chg="mod">
          <ac:chgData name="Lore Van Dongen" userId="c3cdbfbc-877c-40f7-b58f-943bc0c011e2" providerId="ADAL" clId="{562F59C6-8414-431D-89CC-A21396CF0DFB}" dt="2023-05-15T15:25:50.482" v="75" actId="20577"/>
          <ac:spMkLst>
            <pc:docMk/>
            <pc:sldMk cId="1191119332" sldId="353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562F59C6-8414-431D-89CC-A21396CF0DFB}" dt="2023-05-16T09:22:31.052" v="731" actId="5793"/>
        <pc:sldMkLst>
          <pc:docMk/>
          <pc:sldMk cId="4219385365" sldId="360"/>
        </pc:sldMkLst>
        <pc:spChg chg="mod">
          <ac:chgData name="Lore Van Dongen" userId="c3cdbfbc-877c-40f7-b58f-943bc0c011e2" providerId="ADAL" clId="{562F59C6-8414-431D-89CC-A21396CF0DFB}" dt="2023-05-16T09:22:31.052" v="731" actId="5793"/>
          <ac:spMkLst>
            <pc:docMk/>
            <pc:sldMk cId="4219385365" sldId="360"/>
            <ac:spMk id="7" creationId="{42744896-5B33-4CD1-E2EF-23A0C59D013A}"/>
          </ac:spMkLst>
        </pc:spChg>
      </pc:sldChg>
      <pc:sldChg chg="modSp add mod">
        <pc:chgData name="Lore Van Dongen" userId="c3cdbfbc-877c-40f7-b58f-943bc0c011e2" providerId="ADAL" clId="{562F59C6-8414-431D-89CC-A21396CF0DFB}" dt="2023-05-15T15:31:18.615" v="540" actId="20577"/>
        <pc:sldMkLst>
          <pc:docMk/>
          <pc:sldMk cId="84930899" sldId="363"/>
        </pc:sldMkLst>
        <pc:spChg chg="mod">
          <ac:chgData name="Lore Van Dongen" userId="c3cdbfbc-877c-40f7-b58f-943bc0c011e2" providerId="ADAL" clId="{562F59C6-8414-431D-89CC-A21396CF0DFB}" dt="2023-05-15T15:31:18.615" v="540" actId="20577"/>
          <ac:spMkLst>
            <pc:docMk/>
            <pc:sldMk cId="84930899" sldId="363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562F59C6-8414-431D-89CC-A21396CF0DFB}" dt="2023-05-15T15:28:49.162" v="480" actId="115"/>
        <pc:sldMkLst>
          <pc:docMk/>
          <pc:sldMk cId="2546488140" sldId="364"/>
        </pc:sldMkLst>
        <pc:spChg chg="mod">
          <ac:chgData name="Lore Van Dongen" userId="c3cdbfbc-877c-40f7-b58f-943bc0c011e2" providerId="ADAL" clId="{562F59C6-8414-431D-89CC-A21396CF0DFB}" dt="2023-05-15T15:28:49.162" v="480" actId="115"/>
          <ac:spMkLst>
            <pc:docMk/>
            <pc:sldMk cId="2546488140" sldId="364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562F59C6-8414-431D-89CC-A21396CF0DFB}" dt="2023-05-15T15:33:50.326" v="695" actId="20577"/>
        <pc:sldMkLst>
          <pc:docMk/>
          <pc:sldMk cId="1056681803" sldId="365"/>
        </pc:sldMkLst>
        <pc:spChg chg="mod">
          <ac:chgData name="Lore Van Dongen" userId="c3cdbfbc-877c-40f7-b58f-943bc0c011e2" providerId="ADAL" clId="{562F59C6-8414-431D-89CC-A21396CF0DFB}" dt="2023-05-15T15:33:50.326" v="695" actId="20577"/>
          <ac:spMkLst>
            <pc:docMk/>
            <pc:sldMk cId="1056681803" sldId="365"/>
            <ac:spMk id="3" creationId="{DE84B0AE-0CFF-4C8A-A72C-F1245A3E4BE7}"/>
          </ac:spMkLst>
        </pc:spChg>
      </pc:sldChg>
    </pc:docChg>
  </pc:docChgLst>
  <pc:docChgLst>
    <pc:chgData name="Lore Van Dongen" userId="c3cdbfbc-877c-40f7-b58f-943bc0c011e2" providerId="ADAL" clId="{DA49CB25-7801-43DB-83B3-A6FE09702110}"/>
    <pc:docChg chg="modSld">
      <pc:chgData name="Lore Van Dongen" userId="c3cdbfbc-877c-40f7-b58f-943bc0c011e2" providerId="ADAL" clId="{DA49CB25-7801-43DB-83B3-A6FE09702110}" dt="2023-02-13T10:33:25.303" v="4" actId="20577"/>
      <pc:docMkLst>
        <pc:docMk/>
      </pc:docMkLst>
      <pc:sldChg chg="modSp mod">
        <pc:chgData name="Lore Van Dongen" userId="c3cdbfbc-877c-40f7-b58f-943bc0c011e2" providerId="ADAL" clId="{DA49CB25-7801-43DB-83B3-A6FE09702110}" dt="2023-02-13T10:33:25.303" v="4" actId="20577"/>
        <pc:sldMkLst>
          <pc:docMk/>
          <pc:sldMk cId="3251091339" sldId="270"/>
        </pc:sldMkLst>
        <pc:spChg chg="mod">
          <ac:chgData name="Lore Van Dongen" userId="c3cdbfbc-877c-40f7-b58f-943bc0c011e2" providerId="ADAL" clId="{DA49CB25-7801-43DB-83B3-A6FE09702110}" dt="2023-02-13T10:33:25.303" v="4" actId="20577"/>
          <ac:spMkLst>
            <pc:docMk/>
            <pc:sldMk cId="3251091339" sldId="270"/>
            <ac:spMk id="2" creationId="{529CE932-A399-4F6B-B3A9-BDEB29CFBFD9}"/>
          </ac:spMkLst>
        </pc:spChg>
      </pc:sldChg>
    </pc:docChg>
  </pc:docChgLst>
  <pc:docChgLst>
    <pc:chgData name="Lore Van Dongen" userId="c3cdbfbc-877c-40f7-b58f-943bc0c011e2" providerId="ADAL" clId="{905E7977-1F87-4879-9BC1-9C1BB09F3D8B}"/>
    <pc:docChg chg="undo custSel addSld delSld modSld sldOrd modSection">
      <pc:chgData name="Lore Van Dongen" userId="c3cdbfbc-877c-40f7-b58f-943bc0c011e2" providerId="ADAL" clId="{905E7977-1F87-4879-9BC1-9C1BB09F3D8B}" dt="2022-06-14T09:40:30.197" v="1002" actId="108"/>
      <pc:docMkLst>
        <pc:docMk/>
      </pc:docMkLst>
      <pc:sldChg chg="del">
        <pc:chgData name="Lore Van Dongen" userId="c3cdbfbc-877c-40f7-b58f-943bc0c011e2" providerId="ADAL" clId="{905E7977-1F87-4879-9BC1-9C1BB09F3D8B}" dt="2022-06-13T13:23:18.908" v="317" actId="47"/>
        <pc:sldMkLst>
          <pc:docMk/>
          <pc:sldMk cId="4258150910" sldId="263"/>
        </pc:sldMkLst>
      </pc:sldChg>
      <pc:sldChg chg="del">
        <pc:chgData name="Lore Van Dongen" userId="c3cdbfbc-877c-40f7-b58f-943bc0c011e2" providerId="ADAL" clId="{905E7977-1F87-4879-9BC1-9C1BB09F3D8B}" dt="2022-06-13T13:23:19.446" v="318" actId="47"/>
        <pc:sldMkLst>
          <pc:docMk/>
          <pc:sldMk cId="1281243478" sldId="264"/>
        </pc:sldMkLst>
      </pc:sldChg>
      <pc:sldChg chg="del">
        <pc:chgData name="Lore Van Dongen" userId="c3cdbfbc-877c-40f7-b58f-943bc0c011e2" providerId="ADAL" clId="{905E7977-1F87-4879-9BC1-9C1BB09F3D8B}" dt="2022-06-13T13:23:20.172" v="319" actId="47"/>
        <pc:sldMkLst>
          <pc:docMk/>
          <pc:sldMk cId="2578174492" sldId="265"/>
        </pc:sldMkLst>
      </pc:sldChg>
      <pc:sldChg chg="modSp mod">
        <pc:chgData name="Lore Van Dongen" userId="c3cdbfbc-877c-40f7-b58f-943bc0c011e2" providerId="ADAL" clId="{905E7977-1F87-4879-9BC1-9C1BB09F3D8B}" dt="2022-06-13T13:26:13.749" v="422" actId="20577"/>
        <pc:sldMkLst>
          <pc:docMk/>
          <pc:sldMk cId="2934878300" sldId="266"/>
        </pc:sldMkLst>
        <pc:spChg chg="mod">
          <ac:chgData name="Lore Van Dongen" userId="c3cdbfbc-877c-40f7-b58f-943bc0c011e2" providerId="ADAL" clId="{905E7977-1F87-4879-9BC1-9C1BB09F3D8B}" dt="2022-06-13T13:26:13.749" v="422" actId="20577"/>
          <ac:spMkLst>
            <pc:docMk/>
            <pc:sldMk cId="2934878300" sldId="266"/>
            <ac:spMk id="3" creationId="{00000000-0000-0000-0000-000000000000}"/>
          </ac:spMkLst>
        </pc:spChg>
        <pc:spChg chg="mod">
          <ac:chgData name="Lore Van Dongen" userId="c3cdbfbc-877c-40f7-b58f-943bc0c011e2" providerId="ADAL" clId="{905E7977-1F87-4879-9BC1-9C1BB09F3D8B}" dt="2022-06-13T13:11:46.912" v="8" actId="20577"/>
          <ac:spMkLst>
            <pc:docMk/>
            <pc:sldMk cId="2934878300" sldId="266"/>
            <ac:spMk id="4" creationId="{00000000-0000-0000-0000-000000000000}"/>
          </ac:spMkLst>
        </pc:spChg>
      </pc:sldChg>
      <pc:sldChg chg="modSp mod">
        <pc:chgData name="Lore Van Dongen" userId="c3cdbfbc-877c-40f7-b58f-943bc0c011e2" providerId="ADAL" clId="{905E7977-1F87-4879-9BC1-9C1BB09F3D8B}" dt="2022-06-13T13:11:12.341" v="7" actId="20577"/>
        <pc:sldMkLst>
          <pc:docMk/>
          <pc:sldMk cId="3251091339" sldId="270"/>
        </pc:sldMkLst>
        <pc:spChg chg="mod">
          <ac:chgData name="Lore Van Dongen" userId="c3cdbfbc-877c-40f7-b58f-943bc0c011e2" providerId="ADAL" clId="{905E7977-1F87-4879-9BC1-9C1BB09F3D8B}" dt="2022-06-13T13:11:12.341" v="7" actId="20577"/>
          <ac:spMkLst>
            <pc:docMk/>
            <pc:sldMk cId="3251091339" sldId="270"/>
            <ac:spMk id="3" creationId="{07705985-A638-4B83-8448-08DE48C8BB46}"/>
          </ac:spMkLst>
        </pc:spChg>
      </pc:sldChg>
      <pc:sldChg chg="del">
        <pc:chgData name="Lore Van Dongen" userId="c3cdbfbc-877c-40f7-b58f-943bc0c011e2" providerId="ADAL" clId="{905E7977-1F87-4879-9BC1-9C1BB09F3D8B}" dt="2022-06-13T13:23:23.048" v="324" actId="47"/>
        <pc:sldMkLst>
          <pc:docMk/>
          <pc:sldMk cId="1095307423" sldId="284"/>
        </pc:sldMkLst>
      </pc:sldChg>
      <pc:sldChg chg="modSp mod">
        <pc:chgData name="Lore Van Dongen" userId="c3cdbfbc-877c-40f7-b58f-943bc0c011e2" providerId="ADAL" clId="{905E7977-1F87-4879-9BC1-9C1BB09F3D8B}" dt="2022-06-13T13:23:33.974" v="337" actId="20577"/>
        <pc:sldMkLst>
          <pc:docMk/>
          <pc:sldMk cId="2369939808" sldId="289"/>
        </pc:sldMkLst>
        <pc:spChg chg="mod">
          <ac:chgData name="Lore Van Dongen" userId="c3cdbfbc-877c-40f7-b58f-943bc0c011e2" providerId="ADAL" clId="{905E7977-1F87-4879-9BC1-9C1BB09F3D8B}" dt="2022-06-13T13:23:33.974" v="337" actId="20577"/>
          <ac:spMkLst>
            <pc:docMk/>
            <pc:sldMk cId="2369939808" sldId="289"/>
            <ac:spMk id="3" creationId="{A489F978-54E9-4B35-897E-E1F658FE1E84}"/>
          </ac:spMkLst>
        </pc:spChg>
      </pc:sldChg>
      <pc:sldChg chg="addSp delSp modSp mod ord">
        <pc:chgData name="Lore Van Dongen" userId="c3cdbfbc-877c-40f7-b58f-943bc0c011e2" providerId="ADAL" clId="{905E7977-1F87-4879-9BC1-9C1BB09F3D8B}" dt="2022-06-13T13:26:36.304" v="528" actId="20577"/>
        <pc:sldMkLst>
          <pc:docMk/>
          <pc:sldMk cId="1310317836" sldId="290"/>
        </pc:sldMkLst>
        <pc:spChg chg="mod">
          <ac:chgData name="Lore Van Dongen" userId="c3cdbfbc-877c-40f7-b58f-943bc0c011e2" providerId="ADAL" clId="{905E7977-1F87-4879-9BC1-9C1BB09F3D8B}" dt="2022-06-13T13:26:27.499" v="423"/>
          <ac:spMkLst>
            <pc:docMk/>
            <pc:sldMk cId="1310317836" sldId="290"/>
            <ac:spMk id="2" creationId="{A74E9420-7BC7-4575-8E8F-80D65D354723}"/>
          </ac:spMkLst>
        </pc:spChg>
        <pc:spChg chg="mod">
          <ac:chgData name="Lore Van Dongen" userId="c3cdbfbc-877c-40f7-b58f-943bc0c011e2" providerId="ADAL" clId="{905E7977-1F87-4879-9BC1-9C1BB09F3D8B}" dt="2022-06-13T13:26:36.304" v="528" actId="20577"/>
          <ac:spMkLst>
            <pc:docMk/>
            <pc:sldMk cId="1310317836" sldId="290"/>
            <ac:spMk id="3" creationId="{DE84B0AE-0CFF-4C8A-A72C-F1245A3E4BE7}"/>
          </ac:spMkLst>
        </pc:spChg>
        <pc:spChg chg="del">
          <ac:chgData name="Lore Van Dongen" userId="c3cdbfbc-877c-40f7-b58f-943bc0c011e2" providerId="ADAL" clId="{905E7977-1F87-4879-9BC1-9C1BB09F3D8B}" dt="2022-06-13T13:22:42.484" v="303" actId="478"/>
          <ac:spMkLst>
            <pc:docMk/>
            <pc:sldMk cId="1310317836" sldId="290"/>
            <ac:spMk id="4" creationId="{7457C028-6D92-456E-863F-EA20854FB891}"/>
          </ac:spMkLst>
        </pc:spChg>
        <pc:spChg chg="add mod">
          <ac:chgData name="Lore Van Dongen" userId="c3cdbfbc-877c-40f7-b58f-943bc0c011e2" providerId="ADAL" clId="{905E7977-1F87-4879-9BC1-9C1BB09F3D8B}" dt="2022-06-13T13:22:43.063" v="304"/>
          <ac:spMkLst>
            <pc:docMk/>
            <pc:sldMk cId="1310317836" sldId="290"/>
            <ac:spMk id="5" creationId="{29EFCF16-241B-099C-D1AB-DED7253253B7}"/>
          </ac:spMkLst>
        </pc:spChg>
      </pc:sldChg>
      <pc:sldChg chg="del">
        <pc:chgData name="Lore Van Dongen" userId="c3cdbfbc-877c-40f7-b58f-943bc0c011e2" providerId="ADAL" clId="{905E7977-1F87-4879-9BC1-9C1BB09F3D8B}" dt="2022-06-13T13:22:47.982" v="305" actId="47"/>
        <pc:sldMkLst>
          <pc:docMk/>
          <pc:sldMk cId="2145199783" sldId="291"/>
        </pc:sldMkLst>
      </pc:sldChg>
      <pc:sldChg chg="del">
        <pc:chgData name="Lore Van Dongen" userId="c3cdbfbc-877c-40f7-b58f-943bc0c011e2" providerId="ADAL" clId="{905E7977-1F87-4879-9BC1-9C1BB09F3D8B}" dt="2022-06-13T13:22:49.703" v="306" actId="47"/>
        <pc:sldMkLst>
          <pc:docMk/>
          <pc:sldMk cId="3163977895" sldId="292"/>
        </pc:sldMkLst>
      </pc:sldChg>
      <pc:sldChg chg="modSp mod">
        <pc:chgData name="Lore Van Dongen" userId="c3cdbfbc-877c-40f7-b58f-943bc0c011e2" providerId="ADAL" clId="{905E7977-1F87-4879-9BC1-9C1BB09F3D8B}" dt="2022-06-13T13:25:40.559" v="402" actId="20577"/>
        <pc:sldMkLst>
          <pc:docMk/>
          <pc:sldMk cId="3527274246" sldId="293"/>
        </pc:sldMkLst>
        <pc:spChg chg="mod">
          <ac:chgData name="Lore Van Dongen" userId="c3cdbfbc-877c-40f7-b58f-943bc0c011e2" providerId="ADAL" clId="{905E7977-1F87-4879-9BC1-9C1BB09F3D8B}" dt="2022-06-13T13:25:14.220" v="397" actId="20577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Lore Van Dongen" userId="c3cdbfbc-877c-40f7-b58f-943bc0c011e2" providerId="ADAL" clId="{905E7977-1F87-4879-9BC1-9C1BB09F3D8B}" dt="2022-06-13T13:25:40.559" v="402" actId="20577"/>
          <ac:spMkLst>
            <pc:docMk/>
            <pc:sldMk cId="3527274246" sldId="293"/>
            <ac:spMk id="3" creationId="{DE84B0AE-0CFF-4C8A-A72C-F1245A3E4BE7}"/>
          </ac:spMkLst>
        </pc:spChg>
        <pc:spChg chg="mod">
          <ac:chgData name="Lore Van Dongen" userId="c3cdbfbc-877c-40f7-b58f-943bc0c011e2" providerId="ADAL" clId="{905E7977-1F87-4879-9BC1-9C1BB09F3D8B}" dt="2022-06-13T13:22:59.589" v="310" actId="20577"/>
          <ac:spMkLst>
            <pc:docMk/>
            <pc:sldMk cId="3527274246" sldId="293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05E7977-1F87-4879-9BC1-9C1BB09F3D8B}" dt="2022-06-13T13:23:14.513" v="313" actId="47"/>
        <pc:sldMkLst>
          <pc:docMk/>
          <pc:sldMk cId="1386987592" sldId="294"/>
        </pc:sldMkLst>
      </pc:sldChg>
      <pc:sldChg chg="del">
        <pc:chgData name="Lore Van Dongen" userId="c3cdbfbc-877c-40f7-b58f-943bc0c011e2" providerId="ADAL" clId="{905E7977-1F87-4879-9BC1-9C1BB09F3D8B}" dt="2022-06-13T13:23:17.050" v="315" actId="47"/>
        <pc:sldMkLst>
          <pc:docMk/>
          <pc:sldMk cId="3876719357" sldId="295"/>
        </pc:sldMkLst>
      </pc:sldChg>
      <pc:sldChg chg="del">
        <pc:chgData name="Lore Van Dongen" userId="c3cdbfbc-877c-40f7-b58f-943bc0c011e2" providerId="ADAL" clId="{905E7977-1F87-4879-9BC1-9C1BB09F3D8B}" dt="2022-06-13T13:23:15.711" v="314" actId="47"/>
        <pc:sldMkLst>
          <pc:docMk/>
          <pc:sldMk cId="114111452" sldId="296"/>
        </pc:sldMkLst>
      </pc:sldChg>
      <pc:sldChg chg="del">
        <pc:chgData name="Lore Van Dongen" userId="c3cdbfbc-877c-40f7-b58f-943bc0c011e2" providerId="ADAL" clId="{905E7977-1F87-4879-9BC1-9C1BB09F3D8B}" dt="2022-06-13T13:23:18.116" v="316" actId="47"/>
        <pc:sldMkLst>
          <pc:docMk/>
          <pc:sldMk cId="3975386793" sldId="297"/>
        </pc:sldMkLst>
      </pc:sldChg>
      <pc:sldChg chg="del">
        <pc:chgData name="Lore Van Dongen" userId="c3cdbfbc-877c-40f7-b58f-943bc0c011e2" providerId="ADAL" clId="{905E7977-1F87-4879-9BC1-9C1BB09F3D8B}" dt="2022-06-13T13:23:24.171" v="325" actId="47"/>
        <pc:sldMkLst>
          <pc:docMk/>
          <pc:sldMk cId="2917555953" sldId="300"/>
        </pc:sldMkLst>
      </pc:sldChg>
      <pc:sldChg chg="del">
        <pc:chgData name="Lore Van Dongen" userId="c3cdbfbc-877c-40f7-b58f-943bc0c011e2" providerId="ADAL" clId="{905E7977-1F87-4879-9BC1-9C1BB09F3D8B}" dt="2022-06-13T13:23:25.118" v="326" actId="47"/>
        <pc:sldMkLst>
          <pc:docMk/>
          <pc:sldMk cId="1142415244" sldId="301"/>
        </pc:sldMkLst>
      </pc:sldChg>
      <pc:sldChg chg="del">
        <pc:chgData name="Lore Van Dongen" userId="c3cdbfbc-877c-40f7-b58f-943bc0c011e2" providerId="ADAL" clId="{905E7977-1F87-4879-9BC1-9C1BB09F3D8B}" dt="2022-06-13T13:23:20.832" v="320" actId="47"/>
        <pc:sldMkLst>
          <pc:docMk/>
          <pc:sldMk cId="4083928499" sldId="302"/>
        </pc:sldMkLst>
      </pc:sldChg>
      <pc:sldChg chg="del">
        <pc:chgData name="Lore Van Dongen" userId="c3cdbfbc-877c-40f7-b58f-943bc0c011e2" providerId="ADAL" clId="{905E7977-1F87-4879-9BC1-9C1BB09F3D8B}" dt="2022-06-13T13:23:21.519" v="321" actId="47"/>
        <pc:sldMkLst>
          <pc:docMk/>
          <pc:sldMk cId="1708090844" sldId="303"/>
        </pc:sldMkLst>
      </pc:sldChg>
      <pc:sldChg chg="del">
        <pc:chgData name="Lore Van Dongen" userId="c3cdbfbc-877c-40f7-b58f-943bc0c011e2" providerId="ADAL" clId="{905E7977-1F87-4879-9BC1-9C1BB09F3D8B}" dt="2022-06-13T13:23:22.028" v="322" actId="47"/>
        <pc:sldMkLst>
          <pc:docMk/>
          <pc:sldMk cId="2282760121" sldId="304"/>
        </pc:sldMkLst>
      </pc:sldChg>
      <pc:sldChg chg="del">
        <pc:chgData name="Lore Van Dongen" userId="c3cdbfbc-877c-40f7-b58f-943bc0c011e2" providerId="ADAL" clId="{905E7977-1F87-4879-9BC1-9C1BB09F3D8B}" dt="2022-06-13T13:23:22.571" v="323" actId="47"/>
        <pc:sldMkLst>
          <pc:docMk/>
          <pc:sldMk cId="842593090" sldId="305"/>
        </pc:sldMkLst>
      </pc:sldChg>
      <pc:sldChg chg="modSp mod">
        <pc:chgData name="Lore Van Dongen" userId="c3cdbfbc-877c-40f7-b58f-943bc0c011e2" providerId="ADAL" clId="{905E7977-1F87-4879-9BC1-9C1BB09F3D8B}" dt="2022-06-14T09:40:13.397" v="999" actId="20577"/>
        <pc:sldMkLst>
          <pc:docMk/>
          <pc:sldMk cId="2785049174" sldId="306"/>
        </pc:sldMkLst>
        <pc:spChg chg="mod">
          <ac:chgData name="Lore Van Dongen" userId="c3cdbfbc-877c-40f7-b58f-943bc0c011e2" providerId="ADAL" clId="{905E7977-1F87-4879-9BC1-9C1BB09F3D8B}" dt="2022-06-13T13:24:55.513" v="364" actId="20577"/>
          <ac:spMkLst>
            <pc:docMk/>
            <pc:sldMk cId="2785049174" sldId="306"/>
            <ac:spMk id="5" creationId="{97235571-8B07-4FFC-AE32-534CD5984C06}"/>
          </ac:spMkLst>
        </pc:spChg>
        <pc:spChg chg="mod">
          <ac:chgData name="Lore Van Dongen" userId="c3cdbfbc-877c-40f7-b58f-943bc0c011e2" providerId="ADAL" clId="{905E7977-1F87-4879-9BC1-9C1BB09F3D8B}" dt="2022-06-14T09:40:13.397" v="999" actId="20577"/>
          <ac:spMkLst>
            <pc:docMk/>
            <pc:sldMk cId="2785049174" sldId="306"/>
            <ac:spMk id="6" creationId="{9FD9F7BF-12DD-442F-A76D-41F7EAB6A446}"/>
          </ac:spMkLst>
        </pc:spChg>
      </pc:sldChg>
      <pc:sldChg chg="modSp add mod">
        <pc:chgData name="Lore Van Dongen" userId="c3cdbfbc-877c-40f7-b58f-943bc0c011e2" providerId="ADAL" clId="{905E7977-1F87-4879-9BC1-9C1BB09F3D8B}" dt="2022-06-13T13:26:01.662" v="412" actId="20577"/>
        <pc:sldMkLst>
          <pc:docMk/>
          <pc:sldMk cId="381301386" sldId="308"/>
        </pc:sldMkLst>
        <pc:spChg chg="mod">
          <ac:chgData name="Lore Van Dongen" userId="c3cdbfbc-877c-40f7-b58f-943bc0c011e2" providerId="ADAL" clId="{905E7977-1F87-4879-9BC1-9C1BB09F3D8B}" dt="2022-06-13T13:26:01.662" v="412" actId="20577"/>
          <ac:spMkLst>
            <pc:docMk/>
            <pc:sldMk cId="381301386" sldId="308"/>
            <ac:spMk id="2" creationId="{A74E9420-7BC7-4575-8E8F-80D65D354723}"/>
          </ac:spMkLst>
        </pc:spChg>
      </pc:sldChg>
      <pc:sldChg chg="modSp del mod">
        <pc:chgData name="Lore Van Dongen" userId="c3cdbfbc-877c-40f7-b58f-943bc0c011e2" providerId="ADAL" clId="{905E7977-1F87-4879-9BC1-9C1BB09F3D8B}" dt="2022-06-13T13:23:50.382" v="349" actId="47"/>
        <pc:sldMkLst>
          <pc:docMk/>
          <pc:sldMk cId="888428963" sldId="308"/>
        </pc:sldMkLst>
        <pc:spChg chg="mod">
          <ac:chgData name="Lore Van Dongen" userId="c3cdbfbc-877c-40f7-b58f-943bc0c011e2" providerId="ADAL" clId="{905E7977-1F87-4879-9BC1-9C1BB09F3D8B}" dt="2022-06-13T13:23:44.752" v="348" actId="20577"/>
          <ac:spMkLst>
            <pc:docMk/>
            <pc:sldMk cId="888428963" sldId="308"/>
            <ac:spMk id="5" creationId="{97235571-8B07-4FFC-AE32-534CD5984C06}"/>
          </ac:spMkLst>
        </pc:spChg>
      </pc:sldChg>
      <pc:sldChg chg="modSp add mod">
        <pc:chgData name="Lore Van Dongen" userId="c3cdbfbc-877c-40f7-b58f-943bc0c011e2" providerId="ADAL" clId="{905E7977-1F87-4879-9BC1-9C1BB09F3D8B}" dt="2022-06-14T09:30:44.450" v="753" actId="20577"/>
        <pc:sldMkLst>
          <pc:docMk/>
          <pc:sldMk cId="1229209611" sldId="309"/>
        </pc:sldMkLst>
        <pc:spChg chg="mod">
          <ac:chgData name="Lore Van Dongen" userId="c3cdbfbc-877c-40f7-b58f-943bc0c011e2" providerId="ADAL" clId="{905E7977-1F87-4879-9BC1-9C1BB09F3D8B}" dt="2022-06-14T09:16:05.759" v="564" actId="20577"/>
          <ac:spMkLst>
            <pc:docMk/>
            <pc:sldMk cId="1229209611" sldId="309"/>
            <ac:spMk id="2" creationId="{A74E9420-7BC7-4575-8E8F-80D65D354723}"/>
          </ac:spMkLst>
        </pc:spChg>
        <pc:spChg chg="mod">
          <ac:chgData name="Lore Van Dongen" userId="c3cdbfbc-877c-40f7-b58f-943bc0c011e2" providerId="ADAL" clId="{905E7977-1F87-4879-9BC1-9C1BB09F3D8B}" dt="2022-06-14T09:30:44.450" v="753" actId="20577"/>
          <ac:spMkLst>
            <pc:docMk/>
            <pc:sldMk cId="1229209611" sldId="309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905E7977-1F87-4879-9BC1-9C1BB09F3D8B}" dt="2022-06-14T09:34:09.299" v="840" actId="20577"/>
        <pc:sldMkLst>
          <pc:docMk/>
          <pc:sldMk cId="2372136755" sldId="310"/>
        </pc:sldMkLst>
        <pc:spChg chg="mod">
          <ac:chgData name="Lore Van Dongen" userId="c3cdbfbc-877c-40f7-b58f-943bc0c011e2" providerId="ADAL" clId="{905E7977-1F87-4879-9BC1-9C1BB09F3D8B}" dt="2022-06-14T09:34:09.299" v="840" actId="20577"/>
          <ac:spMkLst>
            <pc:docMk/>
            <pc:sldMk cId="2372136755" sldId="310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905E7977-1F87-4879-9BC1-9C1BB09F3D8B}" dt="2022-06-14T09:33:30.780" v="774" actId="20577"/>
        <pc:sldMkLst>
          <pc:docMk/>
          <pc:sldMk cId="3852744103" sldId="311"/>
        </pc:sldMkLst>
        <pc:spChg chg="mod">
          <ac:chgData name="Lore Van Dongen" userId="c3cdbfbc-877c-40f7-b58f-943bc0c011e2" providerId="ADAL" clId="{905E7977-1F87-4879-9BC1-9C1BB09F3D8B}" dt="2022-06-14T09:33:30.780" v="774" actId="20577"/>
          <ac:spMkLst>
            <pc:docMk/>
            <pc:sldMk cId="3852744103" sldId="311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905E7977-1F87-4879-9BC1-9C1BB09F3D8B}" dt="2022-06-14T09:35:06.251" v="947" actId="20577"/>
        <pc:sldMkLst>
          <pc:docMk/>
          <pc:sldMk cId="3238714937" sldId="312"/>
        </pc:sldMkLst>
        <pc:spChg chg="mod">
          <ac:chgData name="Lore Van Dongen" userId="c3cdbfbc-877c-40f7-b58f-943bc0c011e2" providerId="ADAL" clId="{905E7977-1F87-4879-9BC1-9C1BB09F3D8B}" dt="2022-06-14T09:35:06.251" v="947" actId="20577"/>
          <ac:spMkLst>
            <pc:docMk/>
            <pc:sldMk cId="3238714937" sldId="312"/>
            <ac:spMk id="3" creationId="{DE84B0AE-0CFF-4C8A-A72C-F1245A3E4BE7}"/>
          </ac:spMkLst>
        </pc:spChg>
      </pc:sldChg>
      <pc:sldChg chg="add del">
        <pc:chgData name="Lore Van Dongen" userId="c3cdbfbc-877c-40f7-b58f-943bc0c011e2" providerId="ADAL" clId="{905E7977-1F87-4879-9BC1-9C1BB09F3D8B}" dt="2022-06-14T09:39:14.512" v="950" actId="47"/>
        <pc:sldMkLst>
          <pc:docMk/>
          <pc:sldMk cId="1114543290" sldId="313"/>
        </pc:sldMkLst>
      </pc:sldChg>
      <pc:sldChg chg="modSp add mod">
        <pc:chgData name="Lore Van Dongen" userId="c3cdbfbc-877c-40f7-b58f-943bc0c011e2" providerId="ADAL" clId="{905E7977-1F87-4879-9BC1-9C1BB09F3D8B}" dt="2022-06-14T09:39:38.844" v="969" actId="6549"/>
        <pc:sldMkLst>
          <pc:docMk/>
          <pc:sldMk cId="1758770616" sldId="314"/>
        </pc:sldMkLst>
        <pc:spChg chg="mod">
          <ac:chgData name="Lore Van Dongen" userId="c3cdbfbc-877c-40f7-b58f-943bc0c011e2" providerId="ADAL" clId="{905E7977-1F87-4879-9BC1-9C1BB09F3D8B}" dt="2022-06-14T09:39:38.844" v="969" actId="6549"/>
          <ac:spMkLst>
            <pc:docMk/>
            <pc:sldMk cId="1758770616" sldId="314"/>
            <ac:spMk id="6" creationId="{9FD9F7BF-12DD-442F-A76D-41F7EAB6A446}"/>
          </ac:spMkLst>
        </pc:spChg>
      </pc:sldChg>
      <pc:sldChg chg="modSp add mod">
        <pc:chgData name="Lore Van Dongen" userId="c3cdbfbc-877c-40f7-b58f-943bc0c011e2" providerId="ADAL" clId="{905E7977-1F87-4879-9BC1-9C1BB09F3D8B}" dt="2022-06-14T09:40:03.361" v="975" actId="20577"/>
        <pc:sldMkLst>
          <pc:docMk/>
          <pc:sldMk cId="2701460550" sldId="315"/>
        </pc:sldMkLst>
        <pc:spChg chg="mod">
          <ac:chgData name="Lore Van Dongen" userId="c3cdbfbc-877c-40f7-b58f-943bc0c011e2" providerId="ADAL" clId="{905E7977-1F87-4879-9BC1-9C1BB09F3D8B}" dt="2022-06-14T09:40:03.361" v="975" actId="20577"/>
          <ac:spMkLst>
            <pc:docMk/>
            <pc:sldMk cId="2701460550" sldId="315"/>
            <ac:spMk id="6" creationId="{9FD9F7BF-12DD-442F-A76D-41F7EAB6A446}"/>
          </ac:spMkLst>
        </pc:spChg>
      </pc:sldChg>
      <pc:sldChg chg="modSp add mod">
        <pc:chgData name="Lore Van Dongen" userId="c3cdbfbc-877c-40f7-b58f-943bc0c011e2" providerId="ADAL" clId="{905E7977-1F87-4879-9BC1-9C1BB09F3D8B}" dt="2022-06-14T09:40:30.197" v="1002" actId="108"/>
        <pc:sldMkLst>
          <pc:docMk/>
          <pc:sldMk cId="631838754" sldId="316"/>
        </pc:sldMkLst>
        <pc:spChg chg="mod">
          <ac:chgData name="Lore Van Dongen" userId="c3cdbfbc-877c-40f7-b58f-943bc0c011e2" providerId="ADAL" clId="{905E7977-1F87-4879-9BC1-9C1BB09F3D8B}" dt="2022-06-14T09:40:30.197" v="1002" actId="108"/>
          <ac:spMkLst>
            <pc:docMk/>
            <pc:sldMk cId="631838754" sldId="316"/>
            <ac:spMk id="6" creationId="{9FD9F7BF-12DD-442F-A76D-41F7EAB6A446}"/>
          </ac:spMkLst>
        </pc:spChg>
      </pc:sldChg>
    </pc:docChg>
  </pc:docChgLst>
  <pc:docChgLst>
    <pc:chgData name="Tina Schuermans" userId="S::tina.schuermans@ambrassade.be::7fabdca3-5dad-46cf-becd-15cf68f67b6f" providerId="AD" clId="Web-{C4070615-F772-81C5-911E-4C66A7A76824}"/>
    <pc:docChg chg="modSld sldOrd">
      <pc:chgData name="Tina Schuermans" userId="S::tina.schuermans@ambrassade.be::7fabdca3-5dad-46cf-becd-15cf68f67b6f" providerId="AD" clId="Web-{C4070615-F772-81C5-911E-4C66A7A76824}" dt="2024-01-19T16:11:33.439" v="37"/>
      <pc:docMkLst>
        <pc:docMk/>
      </pc:docMkLst>
      <pc:sldChg chg="modSp">
        <pc:chgData name="Tina Schuermans" userId="S::tina.schuermans@ambrassade.be::7fabdca3-5dad-46cf-becd-15cf68f67b6f" providerId="AD" clId="Web-{C4070615-F772-81C5-911E-4C66A7A76824}" dt="2024-01-19T16:11:02.001" v="30" actId="20577"/>
        <pc:sldMkLst>
          <pc:docMk/>
          <pc:sldMk cId="2510604608" sldId="339"/>
        </pc:sldMkLst>
        <pc:spChg chg="mod">
          <ac:chgData name="Tina Schuermans" userId="S::tina.schuermans@ambrassade.be::7fabdca3-5dad-46cf-becd-15cf68f67b6f" providerId="AD" clId="Web-{C4070615-F772-81C5-911E-4C66A7A76824}" dt="2024-01-19T16:11:02.001" v="30" actId="20577"/>
          <ac:spMkLst>
            <pc:docMk/>
            <pc:sldMk cId="2510604608" sldId="339"/>
            <ac:spMk id="3" creationId="{00000000-0000-0000-0000-000000000000}"/>
          </ac:spMkLst>
        </pc:spChg>
      </pc:sldChg>
      <pc:sldChg chg="ord">
        <pc:chgData name="Tina Schuermans" userId="S::tina.schuermans@ambrassade.be::7fabdca3-5dad-46cf-becd-15cf68f67b6f" providerId="AD" clId="Web-{C4070615-F772-81C5-911E-4C66A7A76824}" dt="2024-01-19T16:11:14.517" v="32"/>
        <pc:sldMkLst>
          <pc:docMk/>
          <pc:sldMk cId="1586679979" sldId="340"/>
        </pc:sldMkLst>
      </pc:sldChg>
      <pc:sldChg chg="ord">
        <pc:chgData name="Tina Schuermans" userId="S::tina.schuermans@ambrassade.be::7fabdca3-5dad-46cf-becd-15cf68f67b6f" providerId="AD" clId="Web-{C4070615-F772-81C5-911E-4C66A7A76824}" dt="2024-01-19T16:11:33.439" v="37"/>
        <pc:sldMkLst>
          <pc:docMk/>
          <pc:sldMk cId="2017682631" sldId="404"/>
        </pc:sldMkLst>
      </pc:sldChg>
      <pc:sldChg chg="ord">
        <pc:chgData name="Tina Schuermans" userId="S::tina.schuermans@ambrassade.be::7fabdca3-5dad-46cf-becd-15cf68f67b6f" providerId="AD" clId="Web-{C4070615-F772-81C5-911E-4C66A7A76824}" dt="2024-01-19T16:11:27.892" v="35"/>
        <pc:sldMkLst>
          <pc:docMk/>
          <pc:sldMk cId="3235187378" sldId="406"/>
        </pc:sldMkLst>
      </pc:sldChg>
      <pc:sldChg chg="ord">
        <pc:chgData name="Tina Schuermans" userId="S::tina.schuermans@ambrassade.be::7fabdca3-5dad-46cf-becd-15cf68f67b6f" providerId="AD" clId="Web-{C4070615-F772-81C5-911E-4C66A7A76824}" dt="2024-01-19T16:11:27.892" v="36"/>
        <pc:sldMkLst>
          <pc:docMk/>
          <pc:sldMk cId="3036729170" sldId="407"/>
        </pc:sldMkLst>
      </pc:sldChg>
      <pc:sldChg chg="ord">
        <pc:chgData name="Tina Schuermans" userId="S::tina.schuermans@ambrassade.be::7fabdca3-5dad-46cf-becd-15cf68f67b6f" providerId="AD" clId="Web-{C4070615-F772-81C5-911E-4C66A7A76824}" dt="2024-01-19T16:11:27.892" v="33"/>
        <pc:sldMkLst>
          <pc:docMk/>
          <pc:sldMk cId="1794573438" sldId="408"/>
        </pc:sldMkLst>
      </pc:sldChg>
      <pc:sldChg chg="ord">
        <pc:chgData name="Tina Schuermans" userId="S::tina.schuermans@ambrassade.be::7fabdca3-5dad-46cf-becd-15cf68f67b6f" providerId="AD" clId="Web-{C4070615-F772-81C5-911E-4C66A7A76824}" dt="2024-01-19T16:11:27.892" v="34"/>
        <pc:sldMkLst>
          <pc:docMk/>
          <pc:sldMk cId="527459515" sldId="409"/>
        </pc:sldMkLst>
      </pc:sldChg>
    </pc:docChg>
  </pc:docChgLst>
  <pc:docChgLst>
    <pc:chgData name="Lore Van Dongen" userId="c3cdbfbc-877c-40f7-b58f-943bc0c011e2" providerId="ADAL" clId="{30F7B0F3-D8FB-4080-8D98-745016753631}"/>
    <pc:docChg chg="undo custSel addSld delSld modSld modSection">
      <pc:chgData name="Lore Van Dongen" userId="c3cdbfbc-877c-40f7-b58f-943bc0c011e2" providerId="ADAL" clId="{30F7B0F3-D8FB-4080-8D98-745016753631}" dt="2022-11-09T08:33:38.399" v="857" actId="404"/>
      <pc:docMkLst>
        <pc:docMk/>
      </pc:docMkLst>
      <pc:sldChg chg="modSp mod">
        <pc:chgData name="Lore Van Dongen" userId="c3cdbfbc-877c-40f7-b58f-943bc0c011e2" providerId="ADAL" clId="{30F7B0F3-D8FB-4080-8D98-745016753631}" dt="2022-11-09T08:32:32.042" v="849" actId="27636"/>
        <pc:sldMkLst>
          <pc:docMk/>
          <pc:sldMk cId="2934878300" sldId="266"/>
        </pc:sldMkLst>
        <pc:spChg chg="mod">
          <ac:chgData name="Lore Van Dongen" userId="c3cdbfbc-877c-40f7-b58f-943bc0c011e2" providerId="ADAL" clId="{30F7B0F3-D8FB-4080-8D98-745016753631}" dt="2022-11-09T08:32:32.042" v="849" actId="27636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Lore Van Dongen" userId="c3cdbfbc-877c-40f7-b58f-943bc0c011e2" providerId="ADAL" clId="{30F7B0F3-D8FB-4080-8D98-745016753631}" dt="2022-11-02T11:12:53.450" v="13" actId="20577"/>
        <pc:sldMkLst>
          <pc:docMk/>
          <pc:sldMk cId="3251091339" sldId="270"/>
        </pc:sldMkLst>
        <pc:spChg chg="mod">
          <ac:chgData name="Lore Van Dongen" userId="c3cdbfbc-877c-40f7-b58f-943bc0c011e2" providerId="ADAL" clId="{30F7B0F3-D8FB-4080-8D98-745016753631}" dt="2022-11-02T11:12:53.450" v="13" actId="20577"/>
          <ac:spMkLst>
            <pc:docMk/>
            <pc:sldMk cId="3251091339" sldId="270"/>
            <ac:spMk id="3" creationId="{07705985-A638-4B83-8448-08DE48C8BB46}"/>
          </ac:spMkLst>
        </pc:spChg>
      </pc:sldChg>
      <pc:sldChg chg="modSp mod">
        <pc:chgData name="Lore Van Dongen" userId="c3cdbfbc-877c-40f7-b58f-943bc0c011e2" providerId="ADAL" clId="{30F7B0F3-D8FB-4080-8D98-745016753631}" dt="2022-11-09T08:31:56.817" v="842" actId="255"/>
        <pc:sldMkLst>
          <pc:docMk/>
          <pc:sldMk cId="3527274246" sldId="293"/>
        </pc:sldMkLst>
        <pc:spChg chg="mod">
          <ac:chgData name="Lore Van Dongen" userId="c3cdbfbc-877c-40f7-b58f-943bc0c011e2" providerId="ADAL" clId="{30F7B0F3-D8FB-4080-8D98-745016753631}" dt="2022-11-02T11:17:45.774" v="313" actId="20577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Lore Van Dongen" userId="c3cdbfbc-877c-40f7-b58f-943bc0c011e2" providerId="ADAL" clId="{30F7B0F3-D8FB-4080-8D98-745016753631}" dt="2022-11-09T08:31:56.817" v="842" actId="255"/>
          <ac:spMkLst>
            <pc:docMk/>
            <pc:sldMk cId="3527274246" sldId="293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30F7B0F3-D8FB-4080-8D98-745016753631}" dt="2022-11-02T11:19:56.303" v="488"/>
        <pc:sldMkLst>
          <pc:docMk/>
          <pc:sldMk cId="2785049174" sldId="306"/>
        </pc:sldMkLst>
        <pc:spChg chg="mod">
          <ac:chgData name="Lore Van Dongen" userId="c3cdbfbc-877c-40f7-b58f-943bc0c011e2" providerId="ADAL" clId="{30F7B0F3-D8FB-4080-8D98-745016753631}" dt="2022-11-02T11:19:56.303" v="488"/>
          <ac:spMkLst>
            <pc:docMk/>
            <pc:sldMk cId="2785049174" sldId="306"/>
            <ac:spMk id="6" creationId="{9FD9F7BF-12DD-442F-A76D-41F7EAB6A446}"/>
          </ac:spMkLst>
        </pc:spChg>
      </pc:sldChg>
      <pc:sldChg chg="modSp mod">
        <pc:chgData name="Lore Van Dongen" userId="c3cdbfbc-877c-40f7-b58f-943bc0c011e2" providerId="ADAL" clId="{30F7B0F3-D8FB-4080-8D98-745016753631}" dt="2022-11-09T08:31:40.115" v="841" actId="179"/>
        <pc:sldMkLst>
          <pc:docMk/>
          <pc:sldMk cId="381301386" sldId="308"/>
        </pc:sldMkLst>
        <pc:spChg chg="mod">
          <ac:chgData name="Lore Van Dongen" userId="c3cdbfbc-877c-40f7-b58f-943bc0c011e2" providerId="ADAL" clId="{30F7B0F3-D8FB-4080-8D98-745016753631}" dt="2022-11-02T11:18:11.100" v="368" actId="20577"/>
          <ac:spMkLst>
            <pc:docMk/>
            <pc:sldMk cId="381301386" sldId="308"/>
            <ac:spMk id="2" creationId="{A74E9420-7BC7-4575-8E8F-80D65D354723}"/>
          </ac:spMkLst>
        </pc:spChg>
        <pc:spChg chg="mod">
          <ac:chgData name="Lore Van Dongen" userId="c3cdbfbc-877c-40f7-b58f-943bc0c011e2" providerId="ADAL" clId="{30F7B0F3-D8FB-4080-8D98-745016753631}" dt="2022-11-09T08:31:40.115" v="841" actId="179"/>
          <ac:spMkLst>
            <pc:docMk/>
            <pc:sldMk cId="381301386" sldId="308"/>
            <ac:spMk id="3" creationId="{DE84B0AE-0CFF-4C8A-A72C-F1245A3E4BE7}"/>
          </ac:spMkLst>
        </pc:spChg>
      </pc:sldChg>
      <pc:sldChg chg="del">
        <pc:chgData name="Lore Van Dongen" userId="c3cdbfbc-877c-40f7-b58f-943bc0c011e2" providerId="ADAL" clId="{30F7B0F3-D8FB-4080-8D98-745016753631}" dt="2022-11-02T11:18:47.660" v="392" actId="47"/>
        <pc:sldMkLst>
          <pc:docMk/>
          <pc:sldMk cId="3968006279" sldId="320"/>
        </pc:sldMkLst>
      </pc:sldChg>
      <pc:sldChg chg="modSp del mod">
        <pc:chgData name="Lore Van Dongen" userId="c3cdbfbc-877c-40f7-b58f-943bc0c011e2" providerId="ADAL" clId="{30F7B0F3-D8FB-4080-8D98-745016753631}" dt="2022-11-02T11:18:47.660" v="392" actId="47"/>
        <pc:sldMkLst>
          <pc:docMk/>
          <pc:sldMk cId="2536776007" sldId="321"/>
        </pc:sldMkLst>
        <pc:spChg chg="mod">
          <ac:chgData name="Lore Van Dongen" userId="c3cdbfbc-877c-40f7-b58f-943bc0c011e2" providerId="ADAL" clId="{30F7B0F3-D8FB-4080-8D98-745016753631}" dt="2022-11-02T11:18:38.578" v="391" actId="27636"/>
          <ac:spMkLst>
            <pc:docMk/>
            <pc:sldMk cId="2536776007" sldId="321"/>
            <ac:spMk id="3" creationId="{DE84B0AE-0CFF-4C8A-A72C-F1245A3E4BE7}"/>
          </ac:spMkLst>
        </pc:spChg>
      </pc:sldChg>
      <pc:sldChg chg="del">
        <pc:chgData name="Lore Van Dongen" userId="c3cdbfbc-877c-40f7-b58f-943bc0c011e2" providerId="ADAL" clId="{30F7B0F3-D8FB-4080-8D98-745016753631}" dt="2022-11-02T11:18:22.729" v="377" actId="47"/>
        <pc:sldMkLst>
          <pc:docMk/>
          <pc:sldMk cId="2533149230" sldId="322"/>
        </pc:sldMkLst>
      </pc:sldChg>
      <pc:sldChg chg="delSp modSp mod">
        <pc:chgData name="Lore Van Dongen" userId="c3cdbfbc-877c-40f7-b58f-943bc0c011e2" providerId="ADAL" clId="{30F7B0F3-D8FB-4080-8D98-745016753631}" dt="2022-11-09T08:30:03.921" v="827" actId="20577"/>
        <pc:sldMkLst>
          <pc:docMk/>
          <pc:sldMk cId="2952534710" sldId="323"/>
        </pc:sldMkLst>
        <pc:spChg chg="mod">
          <ac:chgData name="Lore Van Dongen" userId="c3cdbfbc-877c-40f7-b58f-943bc0c011e2" providerId="ADAL" clId="{30F7B0F3-D8FB-4080-8D98-745016753631}" dt="2022-11-09T08:30:03.921" v="827" actId="20577"/>
          <ac:spMkLst>
            <pc:docMk/>
            <pc:sldMk cId="2952534710" sldId="323"/>
            <ac:spMk id="3" creationId="{DE84B0AE-0CFF-4C8A-A72C-F1245A3E4BE7}"/>
          </ac:spMkLst>
        </pc:spChg>
        <pc:picChg chg="del">
          <ac:chgData name="Lore Van Dongen" userId="c3cdbfbc-877c-40f7-b58f-943bc0c011e2" providerId="ADAL" clId="{30F7B0F3-D8FB-4080-8D98-745016753631}" dt="2022-11-02T11:18:38.523" v="390" actId="478"/>
          <ac:picMkLst>
            <pc:docMk/>
            <pc:sldMk cId="2952534710" sldId="323"/>
            <ac:picMk id="1026" creationId="{895AC385-41B4-36CD-F7AF-34C2CAC1D47B}"/>
          </ac:picMkLst>
        </pc:picChg>
      </pc:sldChg>
      <pc:sldChg chg="modSp mod">
        <pc:chgData name="Lore Van Dongen" userId="c3cdbfbc-877c-40f7-b58f-943bc0c011e2" providerId="ADAL" clId="{30F7B0F3-D8FB-4080-8D98-745016753631}" dt="2022-11-02T11:19:12.110" v="408" actId="27636"/>
        <pc:sldMkLst>
          <pc:docMk/>
          <pc:sldMk cId="274501898" sldId="324"/>
        </pc:sldMkLst>
        <pc:spChg chg="mod">
          <ac:chgData name="Lore Van Dongen" userId="c3cdbfbc-877c-40f7-b58f-943bc0c011e2" providerId="ADAL" clId="{30F7B0F3-D8FB-4080-8D98-745016753631}" dt="2022-11-02T11:19:12.110" v="408" actId="27636"/>
          <ac:spMkLst>
            <pc:docMk/>
            <pc:sldMk cId="274501898" sldId="324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30F7B0F3-D8FB-4080-8D98-745016753631}" dt="2022-11-02T11:19:45.844" v="487" actId="20577"/>
        <pc:sldMkLst>
          <pc:docMk/>
          <pc:sldMk cId="3291016401" sldId="325"/>
        </pc:sldMkLst>
        <pc:spChg chg="mod">
          <ac:chgData name="Lore Van Dongen" userId="c3cdbfbc-877c-40f7-b58f-943bc0c011e2" providerId="ADAL" clId="{30F7B0F3-D8FB-4080-8D98-745016753631}" dt="2022-11-02T11:19:29.423" v="424" actId="20577"/>
          <ac:spMkLst>
            <pc:docMk/>
            <pc:sldMk cId="3291016401" sldId="325"/>
            <ac:spMk id="2" creationId="{3C6B00B1-EC68-4CB6-825D-AEA3394CCC5A}"/>
          </ac:spMkLst>
        </pc:spChg>
        <pc:spChg chg="mod">
          <ac:chgData name="Lore Van Dongen" userId="c3cdbfbc-877c-40f7-b58f-943bc0c011e2" providerId="ADAL" clId="{30F7B0F3-D8FB-4080-8D98-745016753631}" dt="2022-11-02T11:19:45.844" v="487" actId="20577"/>
          <ac:spMkLst>
            <pc:docMk/>
            <pc:sldMk cId="3291016401" sldId="325"/>
            <ac:spMk id="6" creationId="{9FD9F7BF-12DD-442F-A76D-41F7EAB6A446}"/>
          </ac:spMkLst>
        </pc:spChg>
      </pc:sldChg>
      <pc:sldChg chg="modSp mod">
        <pc:chgData name="Lore Van Dongen" userId="c3cdbfbc-877c-40f7-b58f-943bc0c011e2" providerId="ADAL" clId="{30F7B0F3-D8FB-4080-8D98-745016753631}" dt="2022-11-09T08:30:19.076" v="828" actId="108"/>
        <pc:sldMkLst>
          <pc:docMk/>
          <pc:sldMk cId="226269390" sldId="327"/>
        </pc:sldMkLst>
        <pc:spChg chg="mod">
          <ac:chgData name="Lore Van Dongen" userId="c3cdbfbc-877c-40f7-b58f-943bc0c011e2" providerId="ADAL" clId="{30F7B0F3-D8FB-4080-8D98-745016753631}" dt="2022-11-09T08:30:19.076" v="828" actId="108"/>
          <ac:spMkLst>
            <pc:docMk/>
            <pc:sldMk cId="226269390" sldId="327"/>
            <ac:spMk id="3" creationId="{DE84B0AE-0CFF-4C8A-A72C-F1245A3E4BE7}"/>
          </ac:spMkLst>
        </pc:spChg>
      </pc:sldChg>
      <pc:sldChg chg="modSp add mod">
        <pc:chgData name="Lore Van Dongen" userId="c3cdbfbc-877c-40f7-b58f-943bc0c011e2" providerId="ADAL" clId="{30F7B0F3-D8FB-4080-8D98-745016753631}" dt="2022-11-09T08:33:38.399" v="857" actId="404"/>
        <pc:sldMkLst>
          <pc:docMk/>
          <pc:sldMk cId="2757871825" sldId="328"/>
        </pc:sldMkLst>
        <pc:spChg chg="mod">
          <ac:chgData name="Lore Van Dongen" userId="c3cdbfbc-877c-40f7-b58f-943bc0c011e2" providerId="ADAL" clId="{30F7B0F3-D8FB-4080-8D98-745016753631}" dt="2022-11-08T13:40:48.871" v="715" actId="20577"/>
          <ac:spMkLst>
            <pc:docMk/>
            <pc:sldMk cId="2757871825" sldId="328"/>
            <ac:spMk id="2" creationId="{A74E9420-7BC7-4575-8E8F-80D65D354723}"/>
          </ac:spMkLst>
        </pc:spChg>
        <pc:spChg chg="mod">
          <ac:chgData name="Lore Van Dongen" userId="c3cdbfbc-877c-40f7-b58f-943bc0c011e2" providerId="ADAL" clId="{30F7B0F3-D8FB-4080-8D98-745016753631}" dt="2022-11-09T08:33:38.399" v="857" actId="404"/>
          <ac:spMkLst>
            <pc:docMk/>
            <pc:sldMk cId="2757871825" sldId="328"/>
            <ac:spMk id="3" creationId="{DE84B0AE-0CFF-4C8A-A72C-F1245A3E4BE7}"/>
          </ac:spMkLst>
        </pc:spChg>
      </pc:sldChg>
    </pc:docChg>
  </pc:docChgLst>
  <pc:docChgLst>
    <pc:chgData name="Priscillia Kalonji" userId="S::priscillia.kalonji_bataljong.be#ext#@deambrassade805.onmicrosoft.com::3430f344-a3bf-4fb5-b287-8e02a5064d0f" providerId="AD" clId="Web-{DCEB5AC7-A873-4212-955A-C7EEAA9A3E02}"/>
    <pc:docChg chg="modSld">
      <pc:chgData name="Priscillia Kalonji" userId="S::priscillia.kalonji_bataljong.be#ext#@deambrassade805.onmicrosoft.com::3430f344-a3bf-4fb5-b287-8e02a5064d0f" providerId="AD" clId="Web-{DCEB5AC7-A873-4212-955A-C7EEAA9A3E02}" dt="2022-09-21T11:59:49.864" v="430" actId="20577"/>
      <pc:docMkLst>
        <pc:docMk/>
      </pc:docMkLst>
      <pc:sldChg chg="modSp">
        <pc:chgData name="Priscillia Kalonji" userId="S::priscillia.kalonji_bataljong.be#ext#@deambrassade805.onmicrosoft.com::3430f344-a3bf-4fb5-b287-8e02a5064d0f" providerId="AD" clId="Web-{DCEB5AC7-A873-4212-955A-C7EEAA9A3E02}" dt="2022-09-21T11:55:48.858" v="287" actId="20577"/>
        <pc:sldMkLst>
          <pc:docMk/>
          <pc:sldMk cId="3968006279" sldId="320"/>
        </pc:sldMkLst>
        <pc:spChg chg="mod">
          <ac:chgData name="Priscillia Kalonji" userId="S::priscillia.kalonji_bataljong.be#ext#@deambrassade805.onmicrosoft.com::3430f344-a3bf-4fb5-b287-8e02a5064d0f" providerId="AD" clId="Web-{DCEB5AC7-A873-4212-955A-C7EEAA9A3E02}" dt="2022-09-21T11:55:48.858" v="287" actId="20577"/>
          <ac:spMkLst>
            <pc:docMk/>
            <pc:sldMk cId="3968006279" sldId="320"/>
            <ac:spMk id="3" creationId="{DE84B0AE-0CFF-4C8A-A72C-F1245A3E4BE7}"/>
          </ac:spMkLst>
        </pc:spChg>
      </pc:sldChg>
      <pc:sldChg chg="addSp delSp modSp">
        <pc:chgData name="Priscillia Kalonji" userId="S::priscillia.kalonji_bataljong.be#ext#@deambrassade805.onmicrosoft.com::3430f344-a3bf-4fb5-b287-8e02a5064d0f" providerId="AD" clId="Web-{DCEB5AC7-A873-4212-955A-C7EEAA9A3E02}" dt="2022-09-21T11:59:49.864" v="430" actId="20577"/>
        <pc:sldMkLst>
          <pc:docMk/>
          <pc:sldMk cId="2536776007" sldId="321"/>
        </pc:sldMkLst>
        <pc:spChg chg="mod">
          <ac:chgData name="Priscillia Kalonji" userId="S::priscillia.kalonji_bataljong.be#ext#@deambrassade805.onmicrosoft.com::3430f344-a3bf-4fb5-b287-8e02a5064d0f" providerId="AD" clId="Web-{DCEB5AC7-A873-4212-955A-C7EEAA9A3E02}" dt="2022-09-21T11:59:49.864" v="430" actId="20577"/>
          <ac:spMkLst>
            <pc:docMk/>
            <pc:sldMk cId="2536776007" sldId="321"/>
            <ac:spMk id="3" creationId="{DE84B0AE-0CFF-4C8A-A72C-F1245A3E4BE7}"/>
          </ac:spMkLst>
        </pc:spChg>
        <pc:spChg chg="add del mod">
          <ac:chgData name="Priscillia Kalonji" userId="S::priscillia.kalonji_bataljong.be#ext#@deambrassade805.onmicrosoft.com::3430f344-a3bf-4fb5-b287-8e02a5064d0f" providerId="AD" clId="Web-{DCEB5AC7-A873-4212-955A-C7EEAA9A3E02}" dt="2022-09-21T11:59:09.285" v="402"/>
          <ac:spMkLst>
            <pc:docMk/>
            <pc:sldMk cId="2536776007" sldId="321"/>
            <ac:spMk id="8" creationId="{5F018641-DCD0-5DA9-3279-4901EF243547}"/>
          </ac:spMkLst>
        </pc:spChg>
      </pc:sldChg>
    </pc:docChg>
  </pc:docChgLst>
  <pc:docChgLst>
    <pc:chgData name="Tina Schuermans" userId="S::tina.schuermans@ambrassade.be::7fabdca3-5dad-46cf-becd-15cf68f67b6f" providerId="AD" clId="Web-{F9E38513-9EE0-4669-8339-11C10CFD53BE}"/>
    <pc:docChg chg="modSld">
      <pc:chgData name="Tina Schuermans" userId="S::tina.schuermans@ambrassade.be::7fabdca3-5dad-46cf-becd-15cf68f67b6f" providerId="AD" clId="Web-{F9E38513-9EE0-4669-8339-11C10CFD53BE}" dt="2022-06-16T13:04:56.886" v="7" actId="1076"/>
      <pc:docMkLst>
        <pc:docMk/>
      </pc:docMkLst>
      <pc:sldChg chg="addSp delSp modSp">
        <pc:chgData name="Tina Schuermans" userId="S::tina.schuermans@ambrassade.be::7fabdca3-5dad-46cf-becd-15cf68f67b6f" providerId="AD" clId="Web-{F9E38513-9EE0-4669-8339-11C10CFD53BE}" dt="2022-06-16T13:04:56.886" v="7" actId="1076"/>
        <pc:sldMkLst>
          <pc:docMk/>
          <pc:sldMk cId="1365001521" sldId="318"/>
        </pc:sldMkLst>
        <pc:picChg chg="del">
          <ac:chgData name="Tina Schuermans" userId="S::tina.schuermans@ambrassade.be::7fabdca3-5dad-46cf-becd-15cf68f67b6f" providerId="AD" clId="Web-{F9E38513-9EE0-4669-8339-11C10CFD53BE}" dt="2022-06-16T13:04:02.900" v="0"/>
          <ac:picMkLst>
            <pc:docMk/>
            <pc:sldMk cId="1365001521" sldId="318"/>
            <ac:picMk id="4" creationId="{422DB95A-69B7-A7B5-BB69-13FCE8E5C1C1}"/>
          </ac:picMkLst>
        </pc:picChg>
        <pc:picChg chg="add mod modCrop">
          <ac:chgData name="Tina Schuermans" userId="S::tina.schuermans@ambrassade.be::7fabdca3-5dad-46cf-becd-15cf68f67b6f" providerId="AD" clId="Web-{F9E38513-9EE0-4669-8339-11C10CFD53BE}" dt="2022-06-16T13:04:56.886" v="7" actId="1076"/>
          <ac:picMkLst>
            <pc:docMk/>
            <pc:sldMk cId="1365001521" sldId="318"/>
            <ac:picMk id="6" creationId="{3BF01266-AF15-C77B-EEE9-2E2F7E099599}"/>
          </ac:picMkLst>
        </pc:picChg>
      </pc:sldChg>
    </pc:docChg>
  </pc:docChgLst>
  <pc:docChgLst>
    <pc:chgData name="Tina Schuermans" userId="7fabdca3-5dad-46cf-becd-15cf68f67b6f" providerId="ADAL" clId="{052EC39D-FAC3-4EAC-97E0-BDAE72CFF2B0}"/>
    <pc:docChg chg="undo custSel addSld delSld modSld modSection">
      <pc:chgData name="Tina Schuermans" userId="7fabdca3-5dad-46cf-becd-15cf68f67b6f" providerId="ADAL" clId="{052EC39D-FAC3-4EAC-97E0-BDAE72CFF2B0}" dt="2022-09-01T11:58:14.582" v="501" actId="47"/>
      <pc:docMkLst>
        <pc:docMk/>
      </pc:docMkLst>
      <pc:sldChg chg="modSp mod">
        <pc:chgData name="Tina Schuermans" userId="7fabdca3-5dad-46cf-becd-15cf68f67b6f" providerId="ADAL" clId="{052EC39D-FAC3-4EAC-97E0-BDAE72CFF2B0}" dt="2022-09-01T11:52:25.687" v="224" actId="20577"/>
        <pc:sldMkLst>
          <pc:docMk/>
          <pc:sldMk cId="2934878300" sldId="266"/>
        </pc:sldMkLst>
        <pc:spChg chg="mod">
          <ac:chgData name="Tina Schuermans" userId="7fabdca3-5dad-46cf-becd-15cf68f67b6f" providerId="ADAL" clId="{052EC39D-FAC3-4EAC-97E0-BDAE72CFF2B0}" dt="2022-09-01T11:52:25.687" v="224" actId="20577"/>
          <ac:spMkLst>
            <pc:docMk/>
            <pc:sldMk cId="2934878300" sldId="266"/>
            <ac:spMk id="3" creationId="{00000000-0000-0000-0000-000000000000}"/>
          </ac:spMkLst>
        </pc:spChg>
      </pc:sldChg>
      <pc:sldChg chg="modSp mod">
        <pc:chgData name="Tina Schuermans" userId="7fabdca3-5dad-46cf-becd-15cf68f67b6f" providerId="ADAL" clId="{052EC39D-FAC3-4EAC-97E0-BDAE72CFF2B0}" dt="2022-09-01T11:46:38.726" v="12" actId="20577"/>
        <pc:sldMkLst>
          <pc:docMk/>
          <pc:sldMk cId="3251091339" sldId="270"/>
        </pc:sldMkLst>
        <pc:spChg chg="mod">
          <ac:chgData name="Tina Schuermans" userId="7fabdca3-5dad-46cf-becd-15cf68f67b6f" providerId="ADAL" clId="{052EC39D-FAC3-4EAC-97E0-BDAE72CFF2B0}" dt="2022-09-01T11:46:38.726" v="12" actId="20577"/>
          <ac:spMkLst>
            <pc:docMk/>
            <pc:sldMk cId="3251091339" sldId="270"/>
            <ac:spMk id="3" creationId="{07705985-A638-4B83-8448-08DE48C8BB46}"/>
          </ac:spMkLst>
        </pc:spChg>
      </pc:sldChg>
      <pc:sldChg chg="del">
        <pc:chgData name="Tina Schuermans" userId="7fabdca3-5dad-46cf-becd-15cf68f67b6f" providerId="ADAL" clId="{052EC39D-FAC3-4EAC-97E0-BDAE72CFF2B0}" dt="2022-09-01T11:57:02.689" v="458" actId="47"/>
        <pc:sldMkLst>
          <pc:docMk/>
          <pc:sldMk cId="1310317836" sldId="290"/>
        </pc:sldMkLst>
      </pc:sldChg>
      <pc:sldChg chg="modSp mod">
        <pc:chgData name="Tina Schuermans" userId="7fabdca3-5dad-46cf-becd-15cf68f67b6f" providerId="ADAL" clId="{052EC39D-FAC3-4EAC-97E0-BDAE72CFF2B0}" dt="2022-09-01T11:53:58.103" v="244" actId="20577"/>
        <pc:sldMkLst>
          <pc:docMk/>
          <pc:sldMk cId="3527274246" sldId="293"/>
        </pc:sldMkLst>
        <pc:spChg chg="mod">
          <ac:chgData name="Tina Schuermans" userId="7fabdca3-5dad-46cf-becd-15cf68f67b6f" providerId="ADAL" clId="{052EC39D-FAC3-4EAC-97E0-BDAE72CFF2B0}" dt="2022-09-01T11:53:51.080" v="240" actId="404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Tina Schuermans" userId="7fabdca3-5dad-46cf-becd-15cf68f67b6f" providerId="ADAL" clId="{052EC39D-FAC3-4EAC-97E0-BDAE72CFF2B0}" dt="2022-09-01T11:53:58.103" v="244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modSp mod">
        <pc:chgData name="Tina Schuermans" userId="7fabdca3-5dad-46cf-becd-15cf68f67b6f" providerId="ADAL" clId="{052EC39D-FAC3-4EAC-97E0-BDAE72CFF2B0}" dt="2022-09-01T11:58:08.583" v="498" actId="20577"/>
        <pc:sldMkLst>
          <pc:docMk/>
          <pc:sldMk cId="2785049174" sldId="306"/>
        </pc:sldMkLst>
        <pc:spChg chg="mod">
          <ac:chgData name="Tina Schuermans" userId="7fabdca3-5dad-46cf-becd-15cf68f67b6f" providerId="ADAL" clId="{052EC39D-FAC3-4EAC-97E0-BDAE72CFF2B0}" dt="2022-09-01T11:58:08.583" v="498" actId="20577"/>
          <ac:spMkLst>
            <pc:docMk/>
            <pc:sldMk cId="2785049174" sldId="306"/>
            <ac:spMk id="6" creationId="{9FD9F7BF-12DD-442F-A76D-41F7EAB6A446}"/>
          </ac:spMkLst>
        </pc:spChg>
      </pc:sldChg>
      <pc:sldChg chg="modSp mod">
        <pc:chgData name="Tina Schuermans" userId="7fabdca3-5dad-46cf-becd-15cf68f67b6f" providerId="ADAL" clId="{052EC39D-FAC3-4EAC-97E0-BDAE72CFF2B0}" dt="2022-09-01T11:55:32.174" v="379" actId="20577"/>
        <pc:sldMkLst>
          <pc:docMk/>
          <pc:sldMk cId="381301386" sldId="308"/>
        </pc:sldMkLst>
        <pc:spChg chg="mod">
          <ac:chgData name="Tina Schuermans" userId="7fabdca3-5dad-46cf-becd-15cf68f67b6f" providerId="ADAL" clId="{052EC39D-FAC3-4EAC-97E0-BDAE72CFF2B0}" dt="2022-09-01T11:55:17.167" v="366" actId="20577"/>
          <ac:spMkLst>
            <pc:docMk/>
            <pc:sldMk cId="381301386" sldId="308"/>
            <ac:spMk id="2" creationId="{A74E9420-7BC7-4575-8E8F-80D65D354723}"/>
          </ac:spMkLst>
        </pc:spChg>
        <pc:spChg chg="mod">
          <ac:chgData name="Tina Schuermans" userId="7fabdca3-5dad-46cf-becd-15cf68f67b6f" providerId="ADAL" clId="{052EC39D-FAC3-4EAC-97E0-BDAE72CFF2B0}" dt="2022-09-01T11:55:32.174" v="379" actId="20577"/>
          <ac:spMkLst>
            <pc:docMk/>
            <pc:sldMk cId="381301386" sldId="308"/>
            <ac:spMk id="3" creationId="{DE84B0AE-0CFF-4C8A-A72C-F1245A3E4BE7}"/>
          </ac:spMkLst>
        </pc:spChg>
      </pc:sldChg>
      <pc:sldChg chg="del">
        <pc:chgData name="Tina Schuermans" userId="7fabdca3-5dad-46cf-becd-15cf68f67b6f" providerId="ADAL" clId="{052EC39D-FAC3-4EAC-97E0-BDAE72CFF2B0}" dt="2022-09-01T11:57:07.986" v="461" actId="47"/>
        <pc:sldMkLst>
          <pc:docMk/>
          <pc:sldMk cId="1229209611" sldId="309"/>
        </pc:sldMkLst>
      </pc:sldChg>
      <pc:sldChg chg="del">
        <pc:chgData name="Tina Schuermans" userId="7fabdca3-5dad-46cf-becd-15cf68f67b6f" providerId="ADAL" clId="{052EC39D-FAC3-4EAC-97E0-BDAE72CFF2B0}" dt="2022-09-01T11:57:08.713" v="462" actId="47"/>
        <pc:sldMkLst>
          <pc:docMk/>
          <pc:sldMk cId="2372136755" sldId="310"/>
        </pc:sldMkLst>
      </pc:sldChg>
      <pc:sldChg chg="del">
        <pc:chgData name="Tina Schuermans" userId="7fabdca3-5dad-46cf-becd-15cf68f67b6f" providerId="ADAL" clId="{052EC39D-FAC3-4EAC-97E0-BDAE72CFF2B0}" dt="2022-09-01T11:57:09.352" v="463" actId="47"/>
        <pc:sldMkLst>
          <pc:docMk/>
          <pc:sldMk cId="3852744103" sldId="311"/>
        </pc:sldMkLst>
      </pc:sldChg>
      <pc:sldChg chg="del">
        <pc:chgData name="Tina Schuermans" userId="7fabdca3-5dad-46cf-becd-15cf68f67b6f" providerId="ADAL" clId="{052EC39D-FAC3-4EAC-97E0-BDAE72CFF2B0}" dt="2022-09-01T11:57:07.142" v="460" actId="47"/>
        <pc:sldMkLst>
          <pc:docMk/>
          <pc:sldMk cId="3238714937" sldId="312"/>
        </pc:sldMkLst>
      </pc:sldChg>
      <pc:sldChg chg="del">
        <pc:chgData name="Tina Schuermans" userId="7fabdca3-5dad-46cf-becd-15cf68f67b6f" providerId="ADAL" clId="{052EC39D-FAC3-4EAC-97E0-BDAE72CFF2B0}" dt="2022-09-01T11:58:12.552" v="499" actId="47"/>
        <pc:sldMkLst>
          <pc:docMk/>
          <pc:sldMk cId="1758770616" sldId="314"/>
        </pc:sldMkLst>
      </pc:sldChg>
      <pc:sldChg chg="del">
        <pc:chgData name="Tina Schuermans" userId="7fabdca3-5dad-46cf-becd-15cf68f67b6f" providerId="ADAL" clId="{052EC39D-FAC3-4EAC-97E0-BDAE72CFF2B0}" dt="2022-09-01T11:58:13.631" v="500" actId="47"/>
        <pc:sldMkLst>
          <pc:docMk/>
          <pc:sldMk cId="2701460550" sldId="315"/>
        </pc:sldMkLst>
      </pc:sldChg>
      <pc:sldChg chg="del">
        <pc:chgData name="Tina Schuermans" userId="7fabdca3-5dad-46cf-becd-15cf68f67b6f" providerId="ADAL" clId="{052EC39D-FAC3-4EAC-97E0-BDAE72CFF2B0}" dt="2022-09-01T11:58:14.582" v="501" actId="47"/>
        <pc:sldMkLst>
          <pc:docMk/>
          <pc:sldMk cId="631838754" sldId="316"/>
        </pc:sldMkLst>
      </pc:sldChg>
      <pc:sldChg chg="del">
        <pc:chgData name="Tina Schuermans" userId="7fabdca3-5dad-46cf-becd-15cf68f67b6f" providerId="ADAL" clId="{052EC39D-FAC3-4EAC-97E0-BDAE72CFF2B0}" dt="2022-09-01T11:57:03.793" v="459" actId="47"/>
        <pc:sldMkLst>
          <pc:docMk/>
          <pc:sldMk cId="3385111414" sldId="317"/>
        </pc:sldMkLst>
      </pc:sldChg>
      <pc:sldChg chg="del">
        <pc:chgData name="Tina Schuermans" userId="7fabdca3-5dad-46cf-becd-15cf68f67b6f" providerId="ADAL" clId="{052EC39D-FAC3-4EAC-97E0-BDAE72CFF2B0}" dt="2022-09-01T11:57:47.050" v="464" actId="47"/>
        <pc:sldMkLst>
          <pc:docMk/>
          <pc:sldMk cId="1365001521" sldId="318"/>
        </pc:sldMkLst>
      </pc:sldChg>
      <pc:sldChg chg="addSp delSp modSp del mod">
        <pc:chgData name="Tina Schuermans" userId="7fabdca3-5dad-46cf-becd-15cf68f67b6f" providerId="ADAL" clId="{052EC39D-FAC3-4EAC-97E0-BDAE72CFF2B0}" dt="2022-09-01T11:53:42.316" v="236" actId="47"/>
        <pc:sldMkLst>
          <pc:docMk/>
          <pc:sldMk cId="3101633453" sldId="319"/>
        </pc:sldMkLst>
        <pc:spChg chg="mod">
          <ac:chgData name="Tina Schuermans" userId="7fabdca3-5dad-46cf-becd-15cf68f67b6f" providerId="ADAL" clId="{052EC39D-FAC3-4EAC-97E0-BDAE72CFF2B0}" dt="2022-09-01T11:52:59.357" v="228" actId="404"/>
          <ac:spMkLst>
            <pc:docMk/>
            <pc:sldMk cId="3101633453" sldId="319"/>
            <ac:spMk id="2" creationId="{CBCA923F-8181-1572-E6C5-8390E5065C04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3" creationId="{AF8276DB-7101-E348-8E68-F09FCD113F51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4" creationId="{C3AF3738-B8D2-BC4F-0A74-E0543B9D27C7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5" creationId="{1E04B688-4E61-8EE6-A721-5584A99E6FE0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6" creationId="{668C18E4-D375-9F91-1E92-006CD3648D23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7" creationId="{00AB8EB8-B1C1-0A90-DC88-15A1E29D981C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8" creationId="{CCEA5BBF-A919-D882-DC78-4B454A3E1ACD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9" creationId="{877CFD51-8654-56E8-B68B-DF83AA3B7522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10" creationId="{6BD07992-BEEA-6948-D92D-7FAF52AB09E5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11" creationId="{484E8ED3-9614-72B1-3670-F1B0E976D988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12" creationId="{27CF56F6-58F7-8807-7004-05407D787FD9}"/>
          </ac:spMkLst>
        </pc:spChg>
        <pc:spChg chg="del">
          <ac:chgData name="Tina Schuermans" userId="7fabdca3-5dad-46cf-becd-15cf68f67b6f" providerId="ADAL" clId="{052EC39D-FAC3-4EAC-97E0-BDAE72CFF2B0}" dt="2022-09-01T11:53:10.546" v="231" actId="478"/>
          <ac:spMkLst>
            <pc:docMk/>
            <pc:sldMk cId="3101633453" sldId="319"/>
            <ac:spMk id="13" creationId="{F5710995-C906-67EF-3B74-8FA16AFCDB40}"/>
          </ac:spMkLst>
        </pc:spChg>
        <pc:spChg chg="del mod">
          <ac:chgData name="Tina Schuermans" userId="7fabdca3-5dad-46cf-becd-15cf68f67b6f" providerId="ADAL" clId="{052EC39D-FAC3-4EAC-97E0-BDAE72CFF2B0}" dt="2022-09-01T11:53:04.893" v="230" actId="478"/>
          <ac:spMkLst>
            <pc:docMk/>
            <pc:sldMk cId="3101633453" sldId="319"/>
            <ac:spMk id="15" creationId="{18E1B243-B394-AB09-630B-BCF22A445C7D}"/>
          </ac:spMkLst>
        </pc:spChg>
        <pc:spChg chg="del">
          <ac:chgData name="Tina Schuermans" userId="7fabdca3-5dad-46cf-becd-15cf68f67b6f" providerId="ADAL" clId="{052EC39D-FAC3-4EAC-97E0-BDAE72CFF2B0}" dt="2022-09-01T11:53:21.431" v="233" actId="478"/>
          <ac:spMkLst>
            <pc:docMk/>
            <pc:sldMk cId="3101633453" sldId="319"/>
            <ac:spMk id="16" creationId="{A27ADCC3-6FB8-A2FC-E3D6-F53082BBF483}"/>
          </ac:spMkLst>
        </pc:spChg>
        <pc:spChg chg="add del mod">
          <ac:chgData name="Tina Schuermans" userId="7fabdca3-5dad-46cf-becd-15cf68f67b6f" providerId="ADAL" clId="{052EC39D-FAC3-4EAC-97E0-BDAE72CFF2B0}" dt="2022-09-01T11:53:14.519" v="232" actId="478"/>
          <ac:spMkLst>
            <pc:docMk/>
            <pc:sldMk cId="3101633453" sldId="319"/>
            <ac:spMk id="18" creationId="{09C00591-A778-42E8-97D0-14C67CB60174}"/>
          </ac:spMkLst>
        </pc:spChg>
        <pc:spChg chg="add del mod">
          <ac:chgData name="Tina Schuermans" userId="7fabdca3-5dad-46cf-becd-15cf68f67b6f" providerId="ADAL" clId="{052EC39D-FAC3-4EAC-97E0-BDAE72CFF2B0}" dt="2022-09-01T11:53:14.519" v="232" actId="478"/>
          <ac:spMkLst>
            <pc:docMk/>
            <pc:sldMk cId="3101633453" sldId="319"/>
            <ac:spMk id="20" creationId="{9872A2B1-A982-471B-80E0-3877B6597367}"/>
          </ac:spMkLst>
        </pc:spChg>
        <pc:spChg chg="add del mod">
          <ac:chgData name="Tina Schuermans" userId="7fabdca3-5dad-46cf-becd-15cf68f67b6f" providerId="ADAL" clId="{052EC39D-FAC3-4EAC-97E0-BDAE72CFF2B0}" dt="2022-09-01T11:53:14.519" v="232" actId="478"/>
          <ac:spMkLst>
            <pc:docMk/>
            <pc:sldMk cId="3101633453" sldId="319"/>
            <ac:spMk id="22" creationId="{9F721824-DF17-F626-8898-E8E36971C49F}"/>
          </ac:spMkLst>
        </pc:spChg>
        <pc:spChg chg="add del mod">
          <ac:chgData name="Tina Schuermans" userId="7fabdca3-5dad-46cf-becd-15cf68f67b6f" providerId="ADAL" clId="{052EC39D-FAC3-4EAC-97E0-BDAE72CFF2B0}" dt="2022-09-01T11:53:14.519" v="232" actId="478"/>
          <ac:spMkLst>
            <pc:docMk/>
            <pc:sldMk cId="3101633453" sldId="319"/>
            <ac:spMk id="24" creationId="{62184E6D-C8AA-515F-AA9D-2C9D27DDDEA6}"/>
          </ac:spMkLst>
        </pc:spChg>
        <pc:spChg chg="add del mod">
          <ac:chgData name="Tina Schuermans" userId="7fabdca3-5dad-46cf-becd-15cf68f67b6f" providerId="ADAL" clId="{052EC39D-FAC3-4EAC-97E0-BDAE72CFF2B0}" dt="2022-09-01T11:53:14.519" v="232" actId="478"/>
          <ac:spMkLst>
            <pc:docMk/>
            <pc:sldMk cId="3101633453" sldId="319"/>
            <ac:spMk id="26" creationId="{60D65C66-DD44-046F-8F4E-CBBC1F3AD064}"/>
          </ac:spMkLst>
        </pc:spChg>
      </pc:sldChg>
      <pc:sldChg chg="del">
        <pc:chgData name="Tina Schuermans" userId="7fabdca3-5dad-46cf-becd-15cf68f67b6f" providerId="ADAL" clId="{052EC39D-FAC3-4EAC-97E0-BDAE72CFF2B0}" dt="2022-09-01T11:53:29.917" v="234" actId="47"/>
        <pc:sldMkLst>
          <pc:docMk/>
          <pc:sldMk cId="37564475" sldId="320"/>
        </pc:sldMkLst>
      </pc:sldChg>
      <pc:sldChg chg="modSp add mod">
        <pc:chgData name="Tina Schuermans" userId="7fabdca3-5dad-46cf-becd-15cf68f67b6f" providerId="ADAL" clId="{052EC39D-FAC3-4EAC-97E0-BDAE72CFF2B0}" dt="2022-09-01T11:54:17.119" v="273" actId="20577"/>
        <pc:sldMkLst>
          <pc:docMk/>
          <pc:sldMk cId="3968006279" sldId="320"/>
        </pc:sldMkLst>
        <pc:spChg chg="mod">
          <ac:chgData name="Tina Schuermans" userId="7fabdca3-5dad-46cf-becd-15cf68f67b6f" providerId="ADAL" clId="{052EC39D-FAC3-4EAC-97E0-BDAE72CFF2B0}" dt="2022-09-01T11:54:11.270" v="269" actId="20577"/>
          <ac:spMkLst>
            <pc:docMk/>
            <pc:sldMk cId="3968006279" sldId="320"/>
            <ac:spMk id="2" creationId="{A74E9420-7BC7-4575-8E8F-80D65D354723}"/>
          </ac:spMkLst>
        </pc:spChg>
        <pc:spChg chg="mod">
          <ac:chgData name="Tina Schuermans" userId="7fabdca3-5dad-46cf-becd-15cf68f67b6f" providerId="ADAL" clId="{052EC39D-FAC3-4EAC-97E0-BDAE72CFF2B0}" dt="2022-09-01T11:54:17.119" v="273" actId="20577"/>
          <ac:spMkLst>
            <pc:docMk/>
            <pc:sldMk cId="3968006279" sldId="320"/>
            <ac:spMk id="3" creationId="{DE84B0AE-0CFF-4C8A-A72C-F1245A3E4BE7}"/>
          </ac:spMkLst>
        </pc:spChg>
      </pc:sldChg>
      <pc:sldChg chg="modSp add mod">
        <pc:chgData name="Tina Schuermans" userId="7fabdca3-5dad-46cf-becd-15cf68f67b6f" providerId="ADAL" clId="{052EC39D-FAC3-4EAC-97E0-BDAE72CFF2B0}" dt="2022-09-01T11:54:44.623" v="316" actId="20577"/>
        <pc:sldMkLst>
          <pc:docMk/>
          <pc:sldMk cId="2536776007" sldId="321"/>
        </pc:sldMkLst>
        <pc:spChg chg="mod">
          <ac:chgData name="Tina Schuermans" userId="7fabdca3-5dad-46cf-becd-15cf68f67b6f" providerId="ADAL" clId="{052EC39D-FAC3-4EAC-97E0-BDAE72CFF2B0}" dt="2022-09-01T11:54:44.623" v="316" actId="20577"/>
          <ac:spMkLst>
            <pc:docMk/>
            <pc:sldMk cId="2536776007" sldId="321"/>
            <ac:spMk id="2" creationId="{A74E9420-7BC7-4575-8E8F-80D65D354723}"/>
          </ac:spMkLst>
        </pc:spChg>
      </pc:sldChg>
      <pc:sldChg chg="modSp add mod">
        <pc:chgData name="Tina Schuermans" userId="7fabdca3-5dad-46cf-becd-15cf68f67b6f" providerId="ADAL" clId="{052EC39D-FAC3-4EAC-97E0-BDAE72CFF2B0}" dt="2022-09-01T11:56:29.054" v="436" actId="20577"/>
        <pc:sldMkLst>
          <pc:docMk/>
          <pc:sldMk cId="2533149230" sldId="322"/>
        </pc:sldMkLst>
        <pc:spChg chg="mod">
          <ac:chgData name="Tina Schuermans" userId="7fabdca3-5dad-46cf-becd-15cf68f67b6f" providerId="ADAL" clId="{052EC39D-FAC3-4EAC-97E0-BDAE72CFF2B0}" dt="2022-09-01T11:56:22.807" v="416" actId="20577"/>
          <ac:spMkLst>
            <pc:docMk/>
            <pc:sldMk cId="2533149230" sldId="322"/>
            <ac:spMk id="2" creationId="{A74E9420-7BC7-4575-8E8F-80D65D354723}"/>
          </ac:spMkLst>
        </pc:spChg>
        <pc:spChg chg="mod">
          <ac:chgData name="Tina Schuermans" userId="7fabdca3-5dad-46cf-becd-15cf68f67b6f" providerId="ADAL" clId="{052EC39D-FAC3-4EAC-97E0-BDAE72CFF2B0}" dt="2022-09-01T11:56:29.054" v="436" actId="20577"/>
          <ac:spMkLst>
            <pc:docMk/>
            <pc:sldMk cId="2533149230" sldId="322"/>
            <ac:spMk id="3" creationId="{DE84B0AE-0CFF-4C8A-A72C-F1245A3E4BE7}"/>
          </ac:spMkLst>
        </pc:spChg>
      </pc:sldChg>
      <pc:sldChg chg="modSp add mod">
        <pc:chgData name="Tina Schuermans" userId="7fabdca3-5dad-46cf-becd-15cf68f67b6f" providerId="ADAL" clId="{052EC39D-FAC3-4EAC-97E0-BDAE72CFF2B0}" dt="2022-09-01T11:56:47.711" v="457" actId="20577"/>
        <pc:sldMkLst>
          <pc:docMk/>
          <pc:sldMk cId="2952534710" sldId="323"/>
        </pc:sldMkLst>
        <pc:spChg chg="mod">
          <ac:chgData name="Tina Schuermans" userId="7fabdca3-5dad-46cf-becd-15cf68f67b6f" providerId="ADAL" clId="{052EC39D-FAC3-4EAC-97E0-BDAE72CFF2B0}" dt="2022-09-01T11:56:47.711" v="457" actId="20577"/>
          <ac:spMkLst>
            <pc:docMk/>
            <pc:sldMk cId="2952534710" sldId="323"/>
            <ac:spMk id="2" creationId="{A74E9420-7BC7-4575-8E8F-80D65D354723}"/>
          </ac:spMkLst>
        </pc:spChg>
      </pc:sldChg>
    </pc:docChg>
  </pc:docChgLst>
  <pc:docChgLst>
    <pc:chgData name="Lore Van Dongen" userId="c3cdbfbc-877c-40f7-b58f-943bc0c011e2" providerId="ADAL" clId="{9649B147-2BF3-42C7-AD14-CCEF9038F0D6}"/>
    <pc:docChg chg="undo custSel addSld delSld modSld sldOrd modSection">
      <pc:chgData name="Lore Van Dongen" userId="c3cdbfbc-877c-40f7-b58f-943bc0c011e2" providerId="ADAL" clId="{9649B147-2BF3-42C7-AD14-CCEF9038F0D6}" dt="2022-04-27T14:46:15.015" v="1107" actId="20577"/>
      <pc:docMkLst>
        <pc:docMk/>
      </pc:docMkLst>
      <pc:sldChg chg="modSp add del mod setBg">
        <pc:chgData name="Lore Van Dongen" userId="c3cdbfbc-877c-40f7-b58f-943bc0c011e2" providerId="ADAL" clId="{9649B147-2BF3-42C7-AD14-CCEF9038F0D6}" dt="2022-04-27T12:36:01.468" v="348" actId="47"/>
        <pc:sldMkLst>
          <pc:docMk/>
          <pc:sldMk cId="4001434326" sldId="258"/>
        </pc:sldMkLst>
        <pc:spChg chg="mod">
          <ac:chgData name="Lore Van Dongen" userId="c3cdbfbc-877c-40f7-b58f-943bc0c011e2" providerId="ADAL" clId="{9649B147-2BF3-42C7-AD14-CCEF9038F0D6}" dt="2022-04-27T12:34:49.684" v="314" actId="207"/>
          <ac:spMkLst>
            <pc:docMk/>
            <pc:sldMk cId="4001434326" sldId="258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34:49.684" v="314" actId="207"/>
          <ac:spMkLst>
            <pc:docMk/>
            <pc:sldMk cId="4001434326" sldId="258"/>
            <ac:spMk id="3" creationId="{2B5EB790-ED49-4561-BD27-5740F592BC30}"/>
          </ac:spMkLst>
        </pc:spChg>
      </pc:sldChg>
      <pc:sldChg chg="addSp modSp add mod setBg modClrScheme chgLayout">
        <pc:chgData name="Lore Van Dongen" userId="c3cdbfbc-877c-40f7-b58f-943bc0c011e2" providerId="ADAL" clId="{9649B147-2BF3-42C7-AD14-CCEF9038F0D6}" dt="2022-04-27T12:47:38.119" v="565" actId="12"/>
        <pc:sldMkLst>
          <pc:docMk/>
          <pc:sldMk cId="4258150910" sldId="263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4258150910" sldId="263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7:38.119" v="565" actId="12"/>
          <ac:spMkLst>
            <pc:docMk/>
            <pc:sldMk cId="4258150910" sldId="263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46:47.069" v="557"/>
          <ac:spMkLst>
            <pc:docMk/>
            <pc:sldMk cId="4258150910" sldId="263"/>
            <ac:spMk id="8" creationId="{171D8129-4A2C-0CC6-14D6-360416023209}"/>
          </ac:spMkLst>
        </pc:spChg>
      </pc:sldChg>
      <pc:sldChg chg="addSp delSp modSp add mod setBg modClrScheme delCm modCm chgLayout">
        <pc:chgData name="Lore Van Dongen" userId="c3cdbfbc-877c-40f7-b58f-943bc0c011e2" providerId="ADAL" clId="{9649B147-2BF3-42C7-AD14-CCEF9038F0D6}" dt="2022-04-27T12:51:07.461" v="629"/>
        <pc:sldMkLst>
          <pc:docMk/>
          <pc:sldMk cId="1281243478" sldId="264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281243478" sldId="264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7:56.089" v="571" actId="15"/>
          <ac:spMkLst>
            <pc:docMk/>
            <pc:sldMk cId="1281243478" sldId="264"/>
            <ac:spMk id="3" creationId="{2B5EB790-ED49-4561-BD27-5740F592BC30}"/>
          </ac:spMkLst>
        </pc:spChg>
        <pc:spChg chg="add del mod">
          <ac:chgData name="Lore Van Dongen" userId="c3cdbfbc-877c-40f7-b58f-943bc0c011e2" providerId="ADAL" clId="{9649B147-2BF3-42C7-AD14-CCEF9038F0D6}" dt="2022-04-27T12:48:27.958" v="580"/>
          <ac:spMkLst>
            <pc:docMk/>
            <pc:sldMk cId="1281243478" sldId="264"/>
            <ac:spMk id="5" creationId="{530ECB7D-AB79-44B1-905A-C559FAEAF853}"/>
          </ac:spMkLst>
        </pc:spChg>
        <pc:spChg chg="add mod">
          <ac:chgData name="Lore Van Dongen" userId="c3cdbfbc-877c-40f7-b58f-943bc0c011e2" providerId="ADAL" clId="{9649B147-2BF3-42C7-AD14-CCEF9038F0D6}" dt="2022-04-27T12:51:07.461" v="629"/>
          <ac:spMkLst>
            <pc:docMk/>
            <pc:sldMk cId="1281243478" sldId="264"/>
            <ac:spMk id="6" creationId="{0328446F-D70F-48A7-A955-EBF6A5AB95CF}"/>
          </ac:spMkLst>
        </pc:spChg>
        <pc:spChg chg="add del mod">
          <ac:chgData name="Lore Van Dongen" userId="c3cdbfbc-877c-40f7-b58f-943bc0c011e2" providerId="ADAL" clId="{9649B147-2BF3-42C7-AD14-CCEF9038F0D6}" dt="2022-04-27T12:48:35.304" v="581" actId="478"/>
          <ac:spMkLst>
            <pc:docMk/>
            <pc:sldMk cId="1281243478" sldId="264"/>
            <ac:spMk id="8" creationId="{DE784FF0-5A3F-EB94-5C3D-D89B2E1CC85F}"/>
          </ac:spMkLst>
        </pc:spChg>
      </pc:sldChg>
      <pc:sldChg chg="addSp delSp modSp add mod setBg modClrScheme chgLayout">
        <pc:chgData name="Lore Van Dongen" userId="c3cdbfbc-877c-40f7-b58f-943bc0c011e2" providerId="ADAL" clId="{9649B147-2BF3-42C7-AD14-CCEF9038F0D6}" dt="2022-04-27T12:51:04.796" v="628"/>
        <pc:sldMkLst>
          <pc:docMk/>
          <pc:sldMk cId="2578174492" sldId="265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578174492" sldId="265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8:16.305" v="578" actId="20577"/>
          <ac:spMkLst>
            <pc:docMk/>
            <pc:sldMk cId="2578174492" sldId="265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51:04.796" v="628"/>
          <ac:spMkLst>
            <pc:docMk/>
            <pc:sldMk cId="2578174492" sldId="265"/>
            <ac:spMk id="5" creationId="{78739E7C-50B7-4741-BE26-614A65816ED3}"/>
          </ac:spMkLst>
        </pc:spChg>
        <pc:spChg chg="add del mod">
          <ac:chgData name="Lore Van Dongen" userId="c3cdbfbc-877c-40f7-b58f-943bc0c011e2" providerId="ADAL" clId="{9649B147-2BF3-42C7-AD14-CCEF9038F0D6}" dt="2022-04-27T12:48:38.217" v="582" actId="478"/>
          <ac:spMkLst>
            <pc:docMk/>
            <pc:sldMk cId="2578174492" sldId="265"/>
            <ac:spMk id="8" creationId="{DDAE55DC-BE97-7554-1AA9-0E5B13B883D1}"/>
          </ac:spMkLst>
        </pc:spChg>
      </pc:sldChg>
      <pc:sldChg chg="modSp mod">
        <pc:chgData name="Lore Van Dongen" userId="c3cdbfbc-877c-40f7-b58f-943bc0c011e2" providerId="ADAL" clId="{9649B147-2BF3-42C7-AD14-CCEF9038F0D6}" dt="2022-04-27T14:46:15.015" v="1107" actId="20577"/>
        <pc:sldMkLst>
          <pc:docMk/>
          <pc:sldMk cId="2934878300" sldId="266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934878300" sldId="266"/>
            <ac:spMk id="2" creationId="{00000000-0000-0000-0000-000000000000}"/>
          </ac:spMkLst>
        </pc:spChg>
        <pc:spChg chg="mod">
          <ac:chgData name="Lore Van Dongen" userId="c3cdbfbc-877c-40f7-b58f-943bc0c011e2" providerId="ADAL" clId="{9649B147-2BF3-42C7-AD14-CCEF9038F0D6}" dt="2022-04-27T14:46:15.015" v="1107" actId="20577"/>
          <ac:spMkLst>
            <pc:docMk/>
            <pc:sldMk cId="2934878300" sldId="266"/>
            <ac:spMk id="3" creationId="{00000000-0000-0000-0000-000000000000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934878300" sldId="266"/>
            <ac:spMk id="4" creationId="{00000000-0000-0000-0000-000000000000}"/>
          </ac:spMkLst>
        </pc:spChg>
      </pc:sldChg>
      <pc:sldChg chg="modSp add del setBg">
        <pc:chgData name="Lore Van Dongen" userId="c3cdbfbc-877c-40f7-b58f-943bc0c011e2" providerId="ADAL" clId="{9649B147-2BF3-42C7-AD14-CCEF9038F0D6}" dt="2022-04-27T12:43:58.393" v="441" actId="47"/>
        <pc:sldMkLst>
          <pc:docMk/>
          <pc:sldMk cId="4049625145" sldId="267"/>
        </pc:sldMkLst>
        <pc:spChg chg="mod">
          <ac:chgData name="Lore Van Dongen" userId="c3cdbfbc-877c-40f7-b58f-943bc0c011e2" providerId="ADAL" clId="{9649B147-2BF3-42C7-AD14-CCEF9038F0D6}" dt="2022-04-27T12:43:15.394" v="426" actId="207"/>
          <ac:spMkLst>
            <pc:docMk/>
            <pc:sldMk cId="4049625145" sldId="267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3:15.394" v="426" actId="207"/>
          <ac:spMkLst>
            <pc:docMk/>
            <pc:sldMk cId="4049625145" sldId="267"/>
            <ac:spMk id="3" creationId="{2B5EB790-ED49-4561-BD27-5740F592BC30}"/>
          </ac:spMkLst>
        </pc:spChg>
        <pc:picChg chg="mod">
          <ac:chgData name="Lore Van Dongen" userId="c3cdbfbc-877c-40f7-b58f-943bc0c011e2" providerId="ADAL" clId="{9649B147-2BF3-42C7-AD14-CCEF9038F0D6}" dt="2022-04-27T12:43:15.394" v="426" actId="207"/>
          <ac:picMkLst>
            <pc:docMk/>
            <pc:sldMk cId="4049625145" sldId="267"/>
            <ac:picMk id="1026" creationId="{C9649F27-40B9-E73C-40A3-7760BC64FD98}"/>
          </ac:picMkLst>
        </pc:picChg>
      </pc:sldChg>
      <pc:sldChg chg="modSp add del mod setBg">
        <pc:chgData name="Lore Van Dongen" userId="c3cdbfbc-877c-40f7-b58f-943bc0c011e2" providerId="ADAL" clId="{9649B147-2BF3-42C7-AD14-CCEF9038F0D6}" dt="2022-04-27T12:45:37.065" v="547" actId="47"/>
        <pc:sldMkLst>
          <pc:docMk/>
          <pc:sldMk cId="2350337436" sldId="268"/>
        </pc:sldMkLst>
        <pc:spChg chg="mod">
          <ac:chgData name="Lore Van Dongen" userId="c3cdbfbc-877c-40f7-b58f-943bc0c011e2" providerId="ADAL" clId="{9649B147-2BF3-42C7-AD14-CCEF9038F0D6}" dt="2022-04-27T12:44:52.268" v="507" actId="207"/>
          <ac:spMkLst>
            <pc:docMk/>
            <pc:sldMk cId="2350337436" sldId="268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4:52.268" v="507" actId="207"/>
          <ac:spMkLst>
            <pc:docMk/>
            <pc:sldMk cId="2350337436" sldId="268"/>
            <ac:spMk id="3" creationId="{2B5EB790-ED49-4561-BD27-5740F592BC30}"/>
          </ac:spMkLst>
        </pc:spChg>
      </pc:sldChg>
      <pc:sldChg chg="modSp mod">
        <pc:chgData name="Lore Van Dongen" userId="c3cdbfbc-877c-40f7-b58f-943bc0c011e2" providerId="ADAL" clId="{9649B147-2BF3-42C7-AD14-CCEF9038F0D6}" dt="2022-04-27T12:41:01.456" v="396"/>
        <pc:sldMkLst>
          <pc:docMk/>
          <pc:sldMk cId="3251091339" sldId="270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251091339" sldId="270"/>
            <ac:spMk id="2" creationId="{529CE932-A399-4F6B-B3A9-BDEB29CFBFD9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251091339" sldId="270"/>
            <ac:spMk id="3" creationId="{07705985-A638-4B83-8448-08DE48C8BB46}"/>
          </ac:spMkLst>
        </pc:spChg>
      </pc:sldChg>
      <pc:sldChg chg="del">
        <pc:chgData name="Lore Van Dongen" userId="c3cdbfbc-877c-40f7-b58f-943bc0c011e2" providerId="ADAL" clId="{9649B147-2BF3-42C7-AD14-CCEF9038F0D6}" dt="2022-04-27T10:18:26.213" v="101" actId="47"/>
        <pc:sldMkLst>
          <pc:docMk/>
          <pc:sldMk cId="2720665853" sldId="280"/>
        </pc:sldMkLst>
      </pc:sldChg>
      <pc:sldChg chg="del">
        <pc:chgData name="Lore Van Dongen" userId="c3cdbfbc-877c-40f7-b58f-943bc0c011e2" providerId="ADAL" clId="{9649B147-2BF3-42C7-AD14-CCEF9038F0D6}" dt="2022-04-27T10:18:24.439" v="99" actId="47"/>
        <pc:sldMkLst>
          <pc:docMk/>
          <pc:sldMk cId="1118626568" sldId="283"/>
        </pc:sldMkLst>
      </pc:sldChg>
      <pc:sldChg chg="modSp add del setBg">
        <pc:chgData name="Lore Van Dongen" userId="c3cdbfbc-877c-40f7-b58f-943bc0c011e2" providerId="ADAL" clId="{9649B147-2BF3-42C7-AD14-CCEF9038F0D6}" dt="2022-04-27T12:44:48.360" v="506" actId="47"/>
        <pc:sldMkLst>
          <pc:docMk/>
          <pc:sldMk cId="3363077642" sldId="283"/>
        </pc:sldMkLst>
        <pc:spChg chg="mod">
          <ac:chgData name="Lore Van Dongen" userId="c3cdbfbc-877c-40f7-b58f-943bc0c011e2" providerId="ADAL" clId="{9649B147-2BF3-42C7-AD14-CCEF9038F0D6}" dt="2022-04-27T12:44:02.997" v="442" actId="207"/>
          <ac:spMkLst>
            <pc:docMk/>
            <pc:sldMk cId="3363077642" sldId="283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4:02.997" v="442" actId="207"/>
          <ac:spMkLst>
            <pc:docMk/>
            <pc:sldMk cId="3363077642" sldId="283"/>
            <ac:spMk id="3" creationId="{2B5EB790-ED49-4561-BD27-5740F592BC30}"/>
          </ac:spMkLst>
        </pc:spChg>
        <pc:picChg chg="mod">
          <ac:chgData name="Lore Van Dongen" userId="c3cdbfbc-877c-40f7-b58f-943bc0c011e2" providerId="ADAL" clId="{9649B147-2BF3-42C7-AD14-CCEF9038F0D6}" dt="2022-04-27T12:44:02.997" v="442" actId="207"/>
          <ac:picMkLst>
            <pc:docMk/>
            <pc:sldMk cId="3363077642" sldId="283"/>
            <ac:picMk id="1026" creationId="{C9649F27-40B9-E73C-40A3-7760BC64FD98}"/>
          </ac:picMkLst>
        </pc:picChg>
      </pc:sldChg>
      <pc:sldChg chg="addSp delSp modSp add mod setBg modClrScheme chgLayout">
        <pc:chgData name="Lore Van Dongen" userId="c3cdbfbc-877c-40f7-b58f-943bc0c011e2" providerId="ADAL" clId="{9649B147-2BF3-42C7-AD14-CCEF9038F0D6}" dt="2022-04-27T12:50:56.956" v="623"/>
        <pc:sldMkLst>
          <pc:docMk/>
          <pc:sldMk cId="1095307423" sldId="284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095307423" sldId="284"/>
            <ac:spMk id="2" creationId="{3C6B00B1-EC68-4CB6-825D-AEA3394CCC5A}"/>
          </ac:spMkLst>
        </pc:spChg>
        <pc:spChg chg="add mod">
          <ac:chgData name="Lore Van Dongen" userId="c3cdbfbc-877c-40f7-b58f-943bc0c011e2" providerId="ADAL" clId="{9649B147-2BF3-42C7-AD14-CCEF9038F0D6}" dt="2022-04-27T12:50:56.956" v="623"/>
          <ac:spMkLst>
            <pc:docMk/>
            <pc:sldMk cId="1095307423" sldId="284"/>
            <ac:spMk id="5" creationId="{50B56887-240A-4B89-909B-AFDF71B0DBA7}"/>
          </ac:spMkLst>
        </pc:spChg>
        <pc:spChg chg="mod">
          <ac:chgData name="Lore Van Dongen" userId="c3cdbfbc-877c-40f7-b58f-943bc0c011e2" providerId="ADAL" clId="{9649B147-2BF3-42C7-AD14-CCEF9038F0D6}" dt="2022-04-27T12:50:09.879" v="610" actId="12"/>
          <ac:spMkLst>
            <pc:docMk/>
            <pc:sldMk cId="1095307423" sldId="284"/>
            <ac:spMk id="6" creationId="{9FD9F7BF-12DD-442F-A76D-41F7EAB6A446}"/>
          </ac:spMkLst>
        </pc:spChg>
        <pc:spChg chg="add del mod">
          <ac:chgData name="Lore Van Dongen" userId="c3cdbfbc-877c-40f7-b58f-943bc0c011e2" providerId="ADAL" clId="{9649B147-2BF3-42C7-AD14-CCEF9038F0D6}" dt="2022-04-27T12:50:28.337" v="615" actId="478"/>
          <ac:spMkLst>
            <pc:docMk/>
            <pc:sldMk cId="1095307423" sldId="284"/>
            <ac:spMk id="11" creationId="{BC103C87-82E2-6FE1-1D0E-00C037FE443A}"/>
          </ac:spMkLst>
        </pc:spChg>
      </pc:sldChg>
      <pc:sldChg chg="modSp mod ord">
        <pc:chgData name="Lore Van Dongen" userId="c3cdbfbc-877c-40f7-b58f-943bc0c011e2" providerId="ADAL" clId="{9649B147-2BF3-42C7-AD14-CCEF9038F0D6}" dt="2022-04-27T12:57:19.688" v="893"/>
        <pc:sldMkLst>
          <pc:docMk/>
          <pc:sldMk cId="2369939808" sldId="289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369939808" sldId="289"/>
            <ac:spMk id="2" creationId="{553F7278-F898-4E08-9BBD-64F6FEBC705C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369939808" sldId="289"/>
            <ac:spMk id="3" creationId="{A489F978-54E9-4B35-897E-E1F658FE1E84}"/>
          </ac:spMkLst>
        </pc:spChg>
      </pc:sldChg>
      <pc:sldChg chg="modSp new mod">
        <pc:chgData name="Lore Van Dongen" userId="c3cdbfbc-877c-40f7-b58f-943bc0c011e2" providerId="ADAL" clId="{9649B147-2BF3-42C7-AD14-CCEF9038F0D6}" dt="2022-04-27T12:41:01.456" v="396"/>
        <pc:sldMkLst>
          <pc:docMk/>
          <pc:sldMk cId="1310317836" sldId="290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10317836" sldId="290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10317836" sldId="290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10317836" sldId="290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28.814" v="103" actId="47"/>
        <pc:sldMkLst>
          <pc:docMk/>
          <pc:sldMk cId="2550957510" sldId="290"/>
        </pc:sldMkLst>
      </pc:sldChg>
      <pc:sldChg chg="del">
        <pc:chgData name="Lore Van Dongen" userId="c3cdbfbc-877c-40f7-b58f-943bc0c011e2" providerId="ADAL" clId="{9649B147-2BF3-42C7-AD14-CCEF9038F0D6}" dt="2022-04-27T10:18:25.315" v="100" actId="47"/>
        <pc:sldMkLst>
          <pc:docMk/>
          <pc:sldMk cId="22355220" sldId="291"/>
        </pc:sldMkLst>
      </pc:sldChg>
      <pc:sldChg chg="modSp add mod">
        <pc:chgData name="Lore Van Dongen" userId="c3cdbfbc-877c-40f7-b58f-943bc0c011e2" providerId="ADAL" clId="{9649B147-2BF3-42C7-AD14-CCEF9038F0D6}" dt="2022-04-27T12:41:01.456" v="396"/>
        <pc:sldMkLst>
          <pc:docMk/>
          <pc:sldMk cId="2145199783" sldId="291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145199783" sldId="291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145199783" sldId="291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145199783" sldId="291"/>
            <ac:spMk id="4" creationId="{7457C028-6D92-456E-863F-EA20854FB891}"/>
          </ac:spMkLst>
        </pc:spChg>
      </pc:sldChg>
      <pc:sldChg chg="modSp add mod">
        <pc:chgData name="Lore Van Dongen" userId="c3cdbfbc-877c-40f7-b58f-943bc0c011e2" providerId="ADAL" clId="{9649B147-2BF3-42C7-AD14-CCEF9038F0D6}" dt="2022-04-27T12:41:01.456" v="396"/>
        <pc:sldMkLst>
          <pc:docMk/>
          <pc:sldMk cId="3163977895" sldId="292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163977895" sldId="292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163977895" sldId="292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163977895" sldId="292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23.571" v="98" actId="47"/>
        <pc:sldMkLst>
          <pc:docMk/>
          <pc:sldMk cId="3632922511" sldId="292"/>
        </pc:sldMkLst>
      </pc:sldChg>
      <pc:sldChg chg="del">
        <pc:chgData name="Lore Van Dongen" userId="c3cdbfbc-877c-40f7-b58f-943bc0c011e2" providerId="ADAL" clId="{9649B147-2BF3-42C7-AD14-CCEF9038F0D6}" dt="2022-04-27T10:18:22.738" v="97" actId="47"/>
        <pc:sldMkLst>
          <pc:docMk/>
          <pc:sldMk cId="189094412" sldId="293"/>
        </pc:sldMkLst>
      </pc:sldChg>
      <pc:sldChg chg="modSp add mod">
        <pc:chgData name="Lore Van Dongen" userId="c3cdbfbc-877c-40f7-b58f-943bc0c011e2" providerId="ADAL" clId="{9649B147-2BF3-42C7-AD14-CCEF9038F0D6}" dt="2022-04-27T12:57:06.955" v="891" actId="27636"/>
        <pc:sldMkLst>
          <pc:docMk/>
          <pc:sldMk cId="3527274246" sldId="293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57:06.955" v="891" actId="27636"/>
          <ac:spMkLst>
            <pc:docMk/>
            <pc:sldMk cId="3527274246" sldId="293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527274246" sldId="293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27.625" v="102" actId="47"/>
        <pc:sldMkLst>
          <pc:docMk/>
          <pc:sldMk cId="1309792974" sldId="294"/>
        </pc:sldMkLst>
      </pc:sldChg>
      <pc:sldChg chg="modSp add">
        <pc:chgData name="Lore Van Dongen" userId="c3cdbfbc-877c-40f7-b58f-943bc0c011e2" providerId="ADAL" clId="{9649B147-2BF3-42C7-AD14-CCEF9038F0D6}" dt="2022-04-27T12:41:01.456" v="396"/>
        <pc:sldMkLst>
          <pc:docMk/>
          <pc:sldMk cId="1386987592" sldId="294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86987592" sldId="294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86987592" sldId="294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386987592" sldId="294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17.365" v="92" actId="47"/>
        <pc:sldMkLst>
          <pc:docMk/>
          <pc:sldMk cId="3829543458" sldId="295"/>
        </pc:sldMkLst>
      </pc:sldChg>
      <pc:sldChg chg="modSp add mod">
        <pc:chgData name="Lore Van Dongen" userId="c3cdbfbc-877c-40f7-b58f-943bc0c011e2" providerId="ADAL" clId="{9649B147-2BF3-42C7-AD14-CCEF9038F0D6}" dt="2022-04-27T12:46:24.808" v="555" actId="27636"/>
        <pc:sldMkLst>
          <pc:docMk/>
          <pc:sldMk cId="3876719357" sldId="295"/>
        </pc:sldMkLst>
        <pc:spChg chg="mod">
          <ac:chgData name="Lore Van Dongen" userId="c3cdbfbc-877c-40f7-b58f-943bc0c011e2" providerId="ADAL" clId="{9649B147-2BF3-42C7-AD14-CCEF9038F0D6}" dt="2022-04-27T12:33:54.304" v="312" actId="1036"/>
          <ac:spMkLst>
            <pc:docMk/>
            <pc:sldMk cId="3876719357" sldId="295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6:24.808" v="555" actId="27636"/>
          <ac:spMkLst>
            <pc:docMk/>
            <pc:sldMk cId="3876719357" sldId="295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876719357" sldId="295"/>
            <ac:spMk id="4" creationId="{7457C028-6D92-456E-863F-EA20854FB891}"/>
          </ac:spMkLst>
        </pc:spChg>
      </pc:sldChg>
      <pc:sldChg chg="modSp">
        <pc:chgData name="Lore Van Dongen" userId="c3cdbfbc-877c-40f7-b58f-943bc0c011e2" providerId="ADAL" clId="{9649B147-2BF3-42C7-AD14-CCEF9038F0D6}" dt="2022-04-27T12:41:01.456" v="396"/>
        <pc:sldMkLst>
          <pc:docMk/>
          <pc:sldMk cId="114111452" sldId="296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14111452" sldId="296"/>
            <ac:spMk id="2" creationId="{A74E9420-7BC7-4575-8E8F-80D65D354723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14111452" sldId="296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14111452" sldId="296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18.465" v="93" actId="47"/>
        <pc:sldMkLst>
          <pc:docMk/>
          <pc:sldMk cId="1495642528" sldId="296"/>
        </pc:sldMkLst>
      </pc:sldChg>
      <pc:sldChg chg="new del">
        <pc:chgData name="Lore Van Dongen" userId="c3cdbfbc-877c-40f7-b58f-943bc0c011e2" providerId="ADAL" clId="{9649B147-2BF3-42C7-AD14-CCEF9038F0D6}" dt="2022-04-27T12:32:38.288" v="294" actId="47"/>
        <pc:sldMkLst>
          <pc:docMk/>
          <pc:sldMk cId="1925855513" sldId="297"/>
        </pc:sldMkLst>
      </pc:sldChg>
      <pc:sldChg chg="del">
        <pc:chgData name="Lore Van Dongen" userId="c3cdbfbc-877c-40f7-b58f-943bc0c011e2" providerId="ADAL" clId="{9649B147-2BF3-42C7-AD14-CCEF9038F0D6}" dt="2022-04-27T10:18:19.115" v="94" actId="47"/>
        <pc:sldMkLst>
          <pc:docMk/>
          <pc:sldMk cId="2071010394" sldId="297"/>
        </pc:sldMkLst>
      </pc:sldChg>
      <pc:sldChg chg="modSp add mod">
        <pc:chgData name="Lore Van Dongen" userId="c3cdbfbc-877c-40f7-b58f-943bc0c011e2" providerId="ADAL" clId="{9649B147-2BF3-42C7-AD14-CCEF9038F0D6}" dt="2022-04-27T12:41:01.456" v="396"/>
        <pc:sldMkLst>
          <pc:docMk/>
          <pc:sldMk cId="3975386793" sldId="297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975386793" sldId="297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975386793" sldId="297"/>
            <ac:spMk id="4" creationId="{7457C028-6D92-456E-863F-EA20854FB891}"/>
          </ac:spMkLst>
        </pc:spChg>
      </pc:sldChg>
      <pc:sldChg chg="del">
        <pc:chgData name="Lore Van Dongen" userId="c3cdbfbc-877c-40f7-b58f-943bc0c011e2" providerId="ADAL" clId="{9649B147-2BF3-42C7-AD14-CCEF9038F0D6}" dt="2022-04-27T10:18:19.927" v="95" actId="47"/>
        <pc:sldMkLst>
          <pc:docMk/>
          <pc:sldMk cId="2487963091" sldId="298"/>
        </pc:sldMkLst>
      </pc:sldChg>
      <pc:sldChg chg="modSp add del">
        <pc:chgData name="Lore Van Dongen" userId="c3cdbfbc-877c-40f7-b58f-943bc0c011e2" providerId="ADAL" clId="{9649B147-2BF3-42C7-AD14-CCEF9038F0D6}" dt="2022-04-27T12:46:35.209" v="556" actId="47"/>
        <pc:sldMkLst>
          <pc:docMk/>
          <pc:sldMk cId="3515556592" sldId="298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515556592" sldId="298"/>
            <ac:spMk id="3" creationId="{DE84B0AE-0CFF-4C8A-A72C-F1245A3E4BE7}"/>
          </ac:spMkLst>
        </pc:spChg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3515556592" sldId="298"/>
            <ac:spMk id="4" creationId="{7457C028-6D92-456E-863F-EA20854FB891}"/>
          </ac:spMkLst>
        </pc:spChg>
      </pc:sldChg>
      <pc:sldChg chg="modSp add del mod setBg">
        <pc:chgData name="Lore Van Dongen" userId="c3cdbfbc-877c-40f7-b58f-943bc0c011e2" providerId="ADAL" clId="{9649B147-2BF3-42C7-AD14-CCEF9038F0D6}" dt="2022-04-27T12:43:05.298" v="424" actId="47"/>
        <pc:sldMkLst>
          <pc:docMk/>
          <pc:sldMk cId="2194999184" sldId="299"/>
        </pc:sldMkLst>
        <pc:spChg chg="mod">
          <ac:chgData name="Lore Van Dongen" userId="c3cdbfbc-877c-40f7-b58f-943bc0c011e2" providerId="ADAL" clId="{9649B147-2BF3-42C7-AD14-CCEF9038F0D6}" dt="2022-04-27T12:41:12.007" v="397" actId="207"/>
          <ac:spMkLst>
            <pc:docMk/>
            <pc:sldMk cId="2194999184" sldId="299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1:12.007" v="397" actId="207"/>
          <ac:spMkLst>
            <pc:docMk/>
            <pc:sldMk cId="2194999184" sldId="299"/>
            <ac:spMk id="3" creationId="{2B5EB790-ED49-4561-BD27-5740F592BC30}"/>
          </ac:spMkLst>
        </pc:spChg>
      </pc:sldChg>
      <pc:sldChg chg="del">
        <pc:chgData name="Lore Van Dongen" userId="c3cdbfbc-877c-40f7-b58f-943bc0c011e2" providerId="ADAL" clId="{9649B147-2BF3-42C7-AD14-CCEF9038F0D6}" dt="2022-04-27T10:18:15.402" v="91" actId="47"/>
        <pc:sldMkLst>
          <pc:docMk/>
          <pc:sldMk cId="2821721880" sldId="299"/>
        </pc:sldMkLst>
      </pc:sldChg>
      <pc:sldChg chg="addSp delSp modSp add mod setBg modClrScheme chgLayout">
        <pc:chgData name="Lore Van Dongen" userId="c3cdbfbc-877c-40f7-b58f-943bc0c011e2" providerId="ADAL" clId="{9649B147-2BF3-42C7-AD14-CCEF9038F0D6}" dt="2022-04-27T12:50:58.331" v="624"/>
        <pc:sldMkLst>
          <pc:docMk/>
          <pc:sldMk cId="2917555953" sldId="300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2917555953" sldId="300"/>
            <ac:spMk id="2" creationId="{3C6B00B1-EC68-4CB6-825D-AEA3394CCC5A}"/>
          </ac:spMkLst>
        </pc:spChg>
        <pc:spChg chg="add mod">
          <ac:chgData name="Lore Van Dongen" userId="c3cdbfbc-877c-40f7-b58f-943bc0c011e2" providerId="ADAL" clId="{9649B147-2BF3-42C7-AD14-CCEF9038F0D6}" dt="2022-04-27T12:50:58.331" v="624"/>
          <ac:spMkLst>
            <pc:docMk/>
            <pc:sldMk cId="2917555953" sldId="300"/>
            <ac:spMk id="5" creationId="{1925CFCA-B76F-445A-B6B6-60E4517F6825}"/>
          </ac:spMkLst>
        </pc:spChg>
        <pc:spChg chg="mod">
          <ac:chgData name="Lore Van Dongen" userId="c3cdbfbc-877c-40f7-b58f-943bc0c011e2" providerId="ADAL" clId="{9649B147-2BF3-42C7-AD14-CCEF9038F0D6}" dt="2022-04-27T12:50:20.721" v="613" actId="12"/>
          <ac:spMkLst>
            <pc:docMk/>
            <pc:sldMk cId="2917555953" sldId="300"/>
            <ac:spMk id="6" creationId="{9FD9F7BF-12DD-442F-A76D-41F7EAB6A446}"/>
          </ac:spMkLst>
        </pc:spChg>
        <pc:spChg chg="add del mod">
          <ac:chgData name="Lore Van Dongen" userId="c3cdbfbc-877c-40f7-b58f-943bc0c011e2" providerId="ADAL" clId="{9649B147-2BF3-42C7-AD14-CCEF9038F0D6}" dt="2022-04-27T12:50:30.209" v="616" actId="478"/>
          <ac:spMkLst>
            <pc:docMk/>
            <pc:sldMk cId="2917555953" sldId="300"/>
            <ac:spMk id="11" creationId="{7E162BBB-E84E-BE84-7E49-E17521D6E4C5}"/>
          </ac:spMkLst>
        </pc:spChg>
      </pc:sldChg>
      <pc:sldChg chg="del">
        <pc:chgData name="Lore Van Dongen" userId="c3cdbfbc-877c-40f7-b58f-943bc0c011e2" providerId="ADAL" clId="{9649B147-2BF3-42C7-AD14-CCEF9038F0D6}" dt="2022-04-27T10:18:05.948" v="81" actId="47"/>
        <pc:sldMkLst>
          <pc:docMk/>
          <pc:sldMk cId="3575572309" sldId="300"/>
        </pc:sldMkLst>
      </pc:sldChg>
      <pc:sldChg chg="addSp delSp modSp add mod setBg modClrScheme chgLayout">
        <pc:chgData name="Lore Van Dongen" userId="c3cdbfbc-877c-40f7-b58f-943bc0c011e2" providerId="ADAL" clId="{9649B147-2BF3-42C7-AD14-CCEF9038F0D6}" dt="2022-04-27T12:52:18.062" v="643" actId="20578"/>
        <pc:sldMkLst>
          <pc:docMk/>
          <pc:sldMk cId="1142415244" sldId="301"/>
        </pc:sldMkLst>
        <pc:spChg chg="mod">
          <ac:chgData name="Lore Van Dongen" userId="c3cdbfbc-877c-40f7-b58f-943bc0c011e2" providerId="ADAL" clId="{9649B147-2BF3-42C7-AD14-CCEF9038F0D6}" dt="2022-04-27T12:41:01.456" v="396"/>
          <ac:spMkLst>
            <pc:docMk/>
            <pc:sldMk cId="1142415244" sldId="301"/>
            <ac:spMk id="2" creationId="{3C6B00B1-EC68-4CB6-825D-AEA3394CCC5A}"/>
          </ac:spMkLst>
        </pc:spChg>
        <pc:spChg chg="add mod">
          <ac:chgData name="Lore Van Dongen" userId="c3cdbfbc-877c-40f7-b58f-943bc0c011e2" providerId="ADAL" clId="{9649B147-2BF3-42C7-AD14-CCEF9038F0D6}" dt="2022-04-27T12:50:59.463" v="625"/>
          <ac:spMkLst>
            <pc:docMk/>
            <pc:sldMk cId="1142415244" sldId="301"/>
            <ac:spMk id="5" creationId="{97235571-8B07-4FFC-AE32-534CD5984C06}"/>
          </ac:spMkLst>
        </pc:spChg>
        <pc:spChg chg="mod">
          <ac:chgData name="Lore Van Dongen" userId="c3cdbfbc-877c-40f7-b58f-943bc0c011e2" providerId="ADAL" clId="{9649B147-2BF3-42C7-AD14-CCEF9038F0D6}" dt="2022-04-27T12:52:18.062" v="643" actId="20578"/>
          <ac:spMkLst>
            <pc:docMk/>
            <pc:sldMk cId="1142415244" sldId="301"/>
            <ac:spMk id="6" creationId="{9FD9F7BF-12DD-442F-A76D-41F7EAB6A446}"/>
          </ac:spMkLst>
        </pc:spChg>
        <pc:spChg chg="add del mod">
          <ac:chgData name="Lore Van Dongen" userId="c3cdbfbc-877c-40f7-b58f-943bc0c011e2" providerId="ADAL" clId="{9649B147-2BF3-42C7-AD14-CCEF9038F0D6}" dt="2022-04-27T12:50:33.498" v="617" actId="478"/>
          <ac:spMkLst>
            <pc:docMk/>
            <pc:sldMk cId="1142415244" sldId="301"/>
            <ac:spMk id="11" creationId="{4A71C3B4-E326-24D0-B4AD-F924AF3B62E6}"/>
          </ac:spMkLst>
        </pc:spChg>
      </pc:sldChg>
      <pc:sldChg chg="del">
        <pc:chgData name="Lore Van Dongen" userId="c3cdbfbc-877c-40f7-b58f-943bc0c011e2" providerId="ADAL" clId="{9649B147-2BF3-42C7-AD14-CCEF9038F0D6}" dt="2022-04-27T10:18:05.035" v="80" actId="47"/>
        <pc:sldMkLst>
          <pc:docMk/>
          <pc:sldMk cId="1469445697" sldId="301"/>
        </pc:sldMkLst>
      </pc:sldChg>
      <pc:sldChg chg="del">
        <pc:chgData name="Lore Van Dongen" userId="c3cdbfbc-877c-40f7-b58f-943bc0c011e2" providerId="ADAL" clId="{9649B147-2BF3-42C7-AD14-CCEF9038F0D6}" dt="2022-04-27T10:18:04.286" v="79" actId="47"/>
        <pc:sldMkLst>
          <pc:docMk/>
          <pc:sldMk cId="1599754450" sldId="302"/>
        </pc:sldMkLst>
      </pc:sldChg>
      <pc:sldChg chg="addSp delSp modSp add mod">
        <pc:chgData name="Lore Van Dongen" userId="c3cdbfbc-877c-40f7-b58f-943bc0c011e2" providerId="ADAL" clId="{9649B147-2BF3-42C7-AD14-CCEF9038F0D6}" dt="2022-04-27T12:51:02.881" v="627"/>
        <pc:sldMkLst>
          <pc:docMk/>
          <pc:sldMk cId="4083928499" sldId="302"/>
        </pc:sldMkLst>
        <pc:spChg chg="mod">
          <ac:chgData name="Lore Van Dongen" userId="c3cdbfbc-877c-40f7-b58f-943bc0c011e2" providerId="ADAL" clId="{9649B147-2BF3-42C7-AD14-CCEF9038F0D6}" dt="2022-04-27T12:41:41.538" v="403" actId="20577"/>
          <ac:spMkLst>
            <pc:docMk/>
            <pc:sldMk cId="4083928499" sldId="302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9:02.250" v="588" actId="12"/>
          <ac:spMkLst>
            <pc:docMk/>
            <pc:sldMk cId="4083928499" sldId="302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51:02.881" v="627"/>
          <ac:spMkLst>
            <pc:docMk/>
            <pc:sldMk cId="4083928499" sldId="302"/>
            <ac:spMk id="5" creationId="{0E069972-D40A-43D6-83BC-5C3710AAE8CC}"/>
          </ac:spMkLst>
        </pc:spChg>
        <pc:spChg chg="del">
          <ac:chgData name="Lore Van Dongen" userId="c3cdbfbc-877c-40f7-b58f-943bc0c011e2" providerId="ADAL" clId="{9649B147-2BF3-42C7-AD14-CCEF9038F0D6}" dt="2022-04-27T12:48:41.234" v="583" actId="478"/>
          <ac:spMkLst>
            <pc:docMk/>
            <pc:sldMk cId="4083928499" sldId="302"/>
            <ac:spMk id="8" creationId="{DDAE55DC-BE97-7554-1AA9-0E5B13B883D1}"/>
          </ac:spMkLst>
        </pc:spChg>
      </pc:sldChg>
      <pc:sldChg chg="del">
        <pc:chgData name="Lore Van Dongen" userId="c3cdbfbc-877c-40f7-b58f-943bc0c011e2" providerId="ADAL" clId="{9649B147-2BF3-42C7-AD14-CCEF9038F0D6}" dt="2022-04-27T10:18:03.402" v="78" actId="47"/>
        <pc:sldMkLst>
          <pc:docMk/>
          <pc:sldMk cId="788031342" sldId="303"/>
        </pc:sldMkLst>
      </pc:sldChg>
      <pc:sldChg chg="addSp delSp modSp add mod">
        <pc:chgData name="Lore Van Dongen" userId="c3cdbfbc-877c-40f7-b58f-943bc0c011e2" providerId="ADAL" clId="{9649B147-2BF3-42C7-AD14-CCEF9038F0D6}" dt="2022-04-27T12:51:01.964" v="626"/>
        <pc:sldMkLst>
          <pc:docMk/>
          <pc:sldMk cId="1708090844" sldId="303"/>
        </pc:sldMkLst>
        <pc:spChg chg="mod">
          <ac:chgData name="Lore Van Dongen" userId="c3cdbfbc-877c-40f7-b58f-943bc0c011e2" providerId="ADAL" clId="{9649B147-2BF3-42C7-AD14-CCEF9038F0D6}" dt="2022-04-27T12:49:15.393" v="592" actId="12"/>
          <ac:spMkLst>
            <pc:docMk/>
            <pc:sldMk cId="1708090844" sldId="303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51:01.964" v="626"/>
          <ac:spMkLst>
            <pc:docMk/>
            <pc:sldMk cId="1708090844" sldId="303"/>
            <ac:spMk id="5" creationId="{3A69C0CF-DE4D-4EE0-ABD0-131F6BBA1E3D}"/>
          </ac:spMkLst>
        </pc:spChg>
        <pc:spChg chg="del">
          <ac:chgData name="Lore Van Dongen" userId="c3cdbfbc-877c-40f7-b58f-943bc0c011e2" providerId="ADAL" clId="{9649B147-2BF3-42C7-AD14-CCEF9038F0D6}" dt="2022-04-27T12:48:44.084" v="584" actId="478"/>
          <ac:spMkLst>
            <pc:docMk/>
            <pc:sldMk cId="1708090844" sldId="303"/>
            <ac:spMk id="8" creationId="{DDAE55DC-BE97-7554-1AA9-0E5B13B883D1}"/>
          </ac:spMkLst>
        </pc:spChg>
      </pc:sldChg>
      <pc:sldChg chg="del">
        <pc:chgData name="Lore Van Dongen" userId="c3cdbfbc-877c-40f7-b58f-943bc0c011e2" providerId="ADAL" clId="{9649B147-2BF3-42C7-AD14-CCEF9038F0D6}" dt="2022-04-27T10:18:02.568" v="77" actId="47"/>
        <pc:sldMkLst>
          <pc:docMk/>
          <pc:sldMk cId="948920031" sldId="304"/>
        </pc:sldMkLst>
      </pc:sldChg>
      <pc:sldChg chg="addSp delSp modSp add mod">
        <pc:chgData name="Lore Van Dongen" userId="c3cdbfbc-877c-40f7-b58f-943bc0c011e2" providerId="ADAL" clId="{9649B147-2BF3-42C7-AD14-CCEF9038F0D6}" dt="2022-04-27T12:50:52.930" v="621"/>
        <pc:sldMkLst>
          <pc:docMk/>
          <pc:sldMk cId="2282760121" sldId="304"/>
        </pc:sldMkLst>
        <pc:spChg chg="mod">
          <ac:chgData name="Lore Van Dongen" userId="c3cdbfbc-877c-40f7-b58f-943bc0c011e2" providerId="ADAL" clId="{9649B147-2BF3-42C7-AD14-CCEF9038F0D6}" dt="2022-04-27T12:49:34.190" v="599" actId="12"/>
          <ac:spMkLst>
            <pc:docMk/>
            <pc:sldMk cId="2282760121" sldId="304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50:52.930" v="621"/>
          <ac:spMkLst>
            <pc:docMk/>
            <pc:sldMk cId="2282760121" sldId="304"/>
            <ac:spMk id="5" creationId="{01B56FDB-4DED-4FAF-B164-F4D604F7763E}"/>
          </ac:spMkLst>
        </pc:spChg>
        <pc:spChg chg="del">
          <ac:chgData name="Lore Van Dongen" userId="c3cdbfbc-877c-40f7-b58f-943bc0c011e2" providerId="ADAL" clId="{9649B147-2BF3-42C7-AD14-CCEF9038F0D6}" dt="2022-04-27T12:49:37.945" v="600" actId="478"/>
          <ac:spMkLst>
            <pc:docMk/>
            <pc:sldMk cId="2282760121" sldId="304"/>
            <ac:spMk id="8" creationId="{DDAE55DC-BE97-7554-1AA9-0E5B13B883D1}"/>
          </ac:spMkLst>
        </pc:spChg>
      </pc:sldChg>
      <pc:sldChg chg="addSp delSp modSp add mod">
        <pc:chgData name="Lore Van Dongen" userId="c3cdbfbc-877c-40f7-b58f-943bc0c011e2" providerId="ADAL" clId="{9649B147-2BF3-42C7-AD14-CCEF9038F0D6}" dt="2022-04-27T12:50:55.598" v="622"/>
        <pc:sldMkLst>
          <pc:docMk/>
          <pc:sldMk cId="842593090" sldId="305"/>
        </pc:sldMkLst>
        <pc:spChg chg="mod">
          <ac:chgData name="Lore Van Dongen" userId="c3cdbfbc-877c-40f7-b58f-943bc0c011e2" providerId="ADAL" clId="{9649B147-2BF3-42C7-AD14-CCEF9038F0D6}" dt="2022-04-27T12:45:09.522" v="538" actId="20577"/>
          <ac:spMkLst>
            <pc:docMk/>
            <pc:sldMk cId="842593090" sldId="305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2:49:54.530" v="606" actId="15"/>
          <ac:spMkLst>
            <pc:docMk/>
            <pc:sldMk cId="842593090" sldId="305"/>
            <ac:spMk id="3" creationId="{2B5EB790-ED49-4561-BD27-5740F592BC30}"/>
          </ac:spMkLst>
        </pc:spChg>
        <pc:spChg chg="add mod">
          <ac:chgData name="Lore Van Dongen" userId="c3cdbfbc-877c-40f7-b58f-943bc0c011e2" providerId="ADAL" clId="{9649B147-2BF3-42C7-AD14-CCEF9038F0D6}" dt="2022-04-27T12:50:55.598" v="622"/>
          <ac:spMkLst>
            <pc:docMk/>
            <pc:sldMk cId="842593090" sldId="305"/>
            <ac:spMk id="5" creationId="{C99870D8-A0FE-4797-A42E-14932B7F00E3}"/>
          </ac:spMkLst>
        </pc:spChg>
        <pc:spChg chg="del">
          <ac:chgData name="Lore Van Dongen" userId="c3cdbfbc-877c-40f7-b58f-943bc0c011e2" providerId="ADAL" clId="{9649B147-2BF3-42C7-AD14-CCEF9038F0D6}" dt="2022-04-27T12:50:25.546" v="614" actId="478"/>
          <ac:spMkLst>
            <pc:docMk/>
            <pc:sldMk cId="842593090" sldId="305"/>
            <ac:spMk id="8" creationId="{DDAE55DC-BE97-7554-1AA9-0E5B13B883D1}"/>
          </ac:spMkLst>
        </pc:spChg>
      </pc:sldChg>
      <pc:sldChg chg="del">
        <pc:chgData name="Lore Van Dongen" userId="c3cdbfbc-877c-40f7-b58f-943bc0c011e2" providerId="ADAL" clId="{9649B147-2BF3-42C7-AD14-CCEF9038F0D6}" dt="2022-04-27T10:18:01.673" v="76" actId="47"/>
        <pc:sldMkLst>
          <pc:docMk/>
          <pc:sldMk cId="2904765884" sldId="305"/>
        </pc:sldMkLst>
      </pc:sldChg>
      <pc:sldChg chg="modSp add mod">
        <pc:chgData name="Lore Van Dongen" userId="c3cdbfbc-877c-40f7-b58f-943bc0c011e2" providerId="ADAL" clId="{9649B147-2BF3-42C7-AD14-CCEF9038F0D6}" dt="2022-04-27T14:46:04.141" v="1095" actId="20577"/>
        <pc:sldMkLst>
          <pc:docMk/>
          <pc:sldMk cId="2785049174" sldId="306"/>
        </pc:sldMkLst>
        <pc:spChg chg="mod">
          <ac:chgData name="Lore Van Dongen" userId="c3cdbfbc-877c-40f7-b58f-943bc0c011e2" providerId="ADAL" clId="{9649B147-2BF3-42C7-AD14-CCEF9038F0D6}" dt="2022-04-27T12:52:08.113" v="638" actId="20577"/>
          <ac:spMkLst>
            <pc:docMk/>
            <pc:sldMk cId="2785049174" sldId="306"/>
            <ac:spMk id="2" creationId="{3C6B00B1-EC68-4CB6-825D-AEA3394CCC5A}"/>
          </ac:spMkLst>
        </pc:spChg>
        <pc:spChg chg="mod">
          <ac:chgData name="Lore Van Dongen" userId="c3cdbfbc-877c-40f7-b58f-943bc0c011e2" providerId="ADAL" clId="{9649B147-2BF3-42C7-AD14-CCEF9038F0D6}" dt="2022-04-27T14:46:04.141" v="1095" actId="20577"/>
          <ac:spMkLst>
            <pc:docMk/>
            <pc:sldMk cId="2785049174" sldId="306"/>
            <ac:spMk id="6" creationId="{9FD9F7BF-12DD-442F-A76D-41F7EAB6A446}"/>
          </ac:spMkLst>
        </pc:spChg>
      </pc:sldChg>
      <pc:sldChg chg="del">
        <pc:chgData name="Lore Van Dongen" userId="c3cdbfbc-877c-40f7-b58f-943bc0c011e2" providerId="ADAL" clId="{9649B147-2BF3-42C7-AD14-CCEF9038F0D6}" dt="2022-04-27T10:18:20.899" v="96" actId="47"/>
        <pc:sldMkLst>
          <pc:docMk/>
          <pc:sldMk cId="4117718112" sldId="306"/>
        </pc:sldMkLst>
      </pc:sldChg>
      <pc:sldChg chg="modSp new mod">
        <pc:chgData name="Lore Van Dongen" userId="c3cdbfbc-877c-40f7-b58f-943bc0c011e2" providerId="ADAL" clId="{9649B147-2BF3-42C7-AD14-CCEF9038F0D6}" dt="2022-04-27T12:57:34.839" v="900" actId="20577"/>
        <pc:sldMkLst>
          <pc:docMk/>
          <pc:sldMk cId="291385887" sldId="307"/>
        </pc:sldMkLst>
        <pc:spChg chg="mod">
          <ac:chgData name="Lore Van Dongen" userId="c3cdbfbc-877c-40f7-b58f-943bc0c011e2" providerId="ADAL" clId="{9649B147-2BF3-42C7-AD14-CCEF9038F0D6}" dt="2022-04-27T12:57:34.839" v="900" actId="20577"/>
          <ac:spMkLst>
            <pc:docMk/>
            <pc:sldMk cId="291385887" sldId="307"/>
            <ac:spMk id="2" creationId="{18D2C1A4-5D40-47B0-9741-7295527289F0}"/>
          </ac:spMkLst>
        </pc:spChg>
      </pc:sldChg>
      <pc:sldChg chg="del">
        <pc:chgData name="Lore Van Dongen" userId="c3cdbfbc-877c-40f7-b58f-943bc0c011e2" providerId="ADAL" clId="{9649B147-2BF3-42C7-AD14-CCEF9038F0D6}" dt="2022-04-27T10:18:14.615" v="90" actId="47"/>
        <pc:sldMkLst>
          <pc:docMk/>
          <pc:sldMk cId="4140007581" sldId="307"/>
        </pc:sldMkLst>
      </pc:sldChg>
      <pc:sldChg chg="addSp delSp modSp add mod ord">
        <pc:chgData name="Lore Van Dongen" userId="c3cdbfbc-877c-40f7-b58f-943bc0c011e2" providerId="ADAL" clId="{9649B147-2BF3-42C7-AD14-CCEF9038F0D6}" dt="2022-04-27T14:44:23.369" v="1079"/>
        <pc:sldMkLst>
          <pc:docMk/>
          <pc:sldMk cId="888428963" sldId="308"/>
        </pc:sldMkLst>
        <pc:spChg chg="mod">
          <ac:chgData name="Lore Van Dongen" userId="c3cdbfbc-877c-40f7-b58f-943bc0c011e2" providerId="ADAL" clId="{9649B147-2BF3-42C7-AD14-CCEF9038F0D6}" dt="2022-04-27T14:42:05.284" v="937" actId="20577"/>
          <ac:spMkLst>
            <pc:docMk/>
            <pc:sldMk cId="888428963" sldId="308"/>
            <ac:spMk id="2" creationId="{3C6B00B1-EC68-4CB6-825D-AEA3394CCC5A}"/>
          </ac:spMkLst>
        </pc:spChg>
        <pc:spChg chg="add del mod">
          <ac:chgData name="Lore Van Dongen" userId="c3cdbfbc-877c-40f7-b58f-943bc0c011e2" providerId="ADAL" clId="{9649B147-2BF3-42C7-AD14-CCEF9038F0D6}" dt="2022-04-27T14:43:05.727" v="980" actId="478"/>
          <ac:spMkLst>
            <pc:docMk/>
            <pc:sldMk cId="888428963" sldId="308"/>
            <ac:spMk id="3" creationId="{AA3384F2-551A-4644-A480-A5DE5B695725}"/>
          </ac:spMkLst>
        </pc:spChg>
        <pc:spChg chg="add del mod">
          <ac:chgData name="Lore Van Dongen" userId="c3cdbfbc-877c-40f7-b58f-943bc0c011e2" providerId="ADAL" clId="{9649B147-2BF3-42C7-AD14-CCEF9038F0D6}" dt="2022-04-27T14:44:23.369" v="1079"/>
          <ac:spMkLst>
            <pc:docMk/>
            <pc:sldMk cId="888428963" sldId="308"/>
            <ac:spMk id="6" creationId="{9FD9F7BF-12DD-442F-A76D-41F7EAB6A446}"/>
          </ac:spMkLst>
        </pc:spChg>
        <pc:picChg chg="add del">
          <ac:chgData name="Lore Van Dongen" userId="c3cdbfbc-877c-40f7-b58f-943bc0c011e2" providerId="ADAL" clId="{9649B147-2BF3-42C7-AD14-CCEF9038F0D6}" dt="2022-04-27T14:43:06.556" v="981"/>
          <ac:picMkLst>
            <pc:docMk/>
            <pc:sldMk cId="888428963" sldId="308"/>
            <ac:picMk id="1026" creationId="{222DC6A4-01CE-4122-B345-AD61F4B89D38}"/>
          </ac:picMkLst>
        </pc:picChg>
      </pc:sldChg>
      <pc:sldMasterChg chg="delSldLayout">
        <pc:chgData name="Lore Van Dongen" userId="c3cdbfbc-877c-40f7-b58f-943bc0c011e2" providerId="ADAL" clId="{9649B147-2BF3-42C7-AD14-CCEF9038F0D6}" dt="2022-04-27T12:45:37.065" v="547" actId="47"/>
        <pc:sldMasterMkLst>
          <pc:docMk/>
          <pc:sldMasterMk cId="3547369439" sldId="2147483677"/>
        </pc:sldMasterMkLst>
        <pc:sldLayoutChg chg="del">
          <pc:chgData name="Lore Van Dongen" userId="c3cdbfbc-877c-40f7-b58f-943bc0c011e2" providerId="ADAL" clId="{9649B147-2BF3-42C7-AD14-CCEF9038F0D6}" dt="2022-04-27T12:45:37.065" v="547" actId="47"/>
          <pc:sldLayoutMkLst>
            <pc:docMk/>
            <pc:sldMasterMk cId="3547369439" sldId="2147483677"/>
            <pc:sldLayoutMk cId="1150811837" sldId="2147483677"/>
          </pc:sldLayoutMkLst>
        </pc:sldLayoutChg>
        <pc:sldLayoutChg chg="del">
          <pc:chgData name="Lore Van Dongen" userId="c3cdbfbc-877c-40f7-b58f-943bc0c011e2" providerId="ADAL" clId="{9649B147-2BF3-42C7-AD14-CCEF9038F0D6}" dt="2022-04-27T12:36:01.468" v="348" actId="47"/>
          <pc:sldLayoutMkLst>
            <pc:docMk/>
            <pc:sldMasterMk cId="3547369439" sldId="2147483677"/>
            <pc:sldLayoutMk cId="2949387970" sldId="2147483677"/>
          </pc:sldLayoutMkLst>
        </pc:sldLayoutChg>
      </pc:sldMasterChg>
    </pc:docChg>
  </pc:docChgLst>
  <pc:docChgLst>
    <pc:chgData name="Barbara Van Espen" userId="238f4c6b-b56b-4cd2-bb6c-b8c10e345670" providerId="ADAL" clId="{EFFDB4B5-8661-4038-8FE0-E71036D5E8D4}"/>
    <pc:docChg chg="undo custSel addSld delSld modSld modSection">
      <pc:chgData name="Barbara Van Espen" userId="238f4c6b-b56b-4cd2-bb6c-b8c10e345670" providerId="ADAL" clId="{EFFDB4B5-8661-4038-8FE0-E71036D5E8D4}" dt="2022-05-10T10:06:01.628" v="89" actId="20577"/>
      <pc:docMkLst>
        <pc:docMk/>
      </pc:docMkLst>
      <pc:sldChg chg="add del">
        <pc:chgData name="Barbara Van Espen" userId="238f4c6b-b56b-4cd2-bb6c-b8c10e345670" providerId="ADAL" clId="{EFFDB4B5-8661-4038-8FE0-E71036D5E8D4}" dt="2022-05-10T10:05:54.732" v="79" actId="47"/>
        <pc:sldMkLst>
          <pc:docMk/>
          <pc:sldMk cId="2934878300" sldId="266"/>
        </pc:sldMkLst>
      </pc:sldChg>
      <pc:sldChg chg="modSp mod">
        <pc:chgData name="Barbara Van Espen" userId="238f4c6b-b56b-4cd2-bb6c-b8c10e345670" providerId="ADAL" clId="{EFFDB4B5-8661-4038-8FE0-E71036D5E8D4}" dt="2022-05-10T10:06:01.628" v="89" actId="20577"/>
        <pc:sldMkLst>
          <pc:docMk/>
          <pc:sldMk cId="3251091339" sldId="270"/>
        </pc:sldMkLst>
        <pc:spChg chg="mod">
          <ac:chgData name="Barbara Van Espen" userId="238f4c6b-b56b-4cd2-bb6c-b8c10e345670" providerId="ADAL" clId="{EFFDB4B5-8661-4038-8FE0-E71036D5E8D4}" dt="2022-05-10T10:06:01.628" v="89" actId="20577"/>
          <ac:spMkLst>
            <pc:docMk/>
            <pc:sldMk cId="3251091339" sldId="270"/>
            <ac:spMk id="2" creationId="{529CE932-A399-4F6B-B3A9-BDEB29CFBFD9}"/>
          </ac:spMkLst>
        </pc:spChg>
        <pc:spChg chg="mod">
          <ac:chgData name="Barbara Van Espen" userId="238f4c6b-b56b-4cd2-bb6c-b8c10e345670" providerId="ADAL" clId="{EFFDB4B5-8661-4038-8FE0-E71036D5E8D4}" dt="2022-05-10T10:05:57.366" v="81" actId="20577"/>
          <ac:spMkLst>
            <pc:docMk/>
            <pc:sldMk cId="3251091339" sldId="270"/>
            <ac:spMk id="3" creationId="{07705985-A638-4B83-8448-08DE48C8BB46}"/>
          </ac:spMkLst>
        </pc:spChg>
      </pc:sldChg>
    </pc:docChg>
  </pc:docChgLst>
  <pc:docChgLst>
    <pc:chgData name="Tina Schuermans" userId="7fabdca3-5dad-46cf-becd-15cf68f67b6f" providerId="ADAL" clId="{56C531A5-ACFA-470A-B1D6-C93DF7204FBE}"/>
    <pc:docChg chg="custSel addSld delSld modSld modSection">
      <pc:chgData name="Tina Schuermans" userId="7fabdca3-5dad-46cf-becd-15cf68f67b6f" providerId="ADAL" clId="{56C531A5-ACFA-470A-B1D6-C93DF7204FBE}" dt="2022-09-27T11:56:28.178" v="14" actId="27636"/>
      <pc:docMkLst>
        <pc:docMk/>
      </pc:docMkLst>
      <pc:sldChg chg="modSp mod">
        <pc:chgData name="Tina Schuermans" userId="7fabdca3-5dad-46cf-becd-15cf68f67b6f" providerId="ADAL" clId="{56C531A5-ACFA-470A-B1D6-C93DF7204FBE}" dt="2022-09-27T11:56:28.178" v="14" actId="27636"/>
        <pc:sldMkLst>
          <pc:docMk/>
          <pc:sldMk cId="2536776007" sldId="321"/>
        </pc:sldMkLst>
        <pc:spChg chg="mod">
          <ac:chgData name="Tina Schuermans" userId="7fabdca3-5dad-46cf-becd-15cf68f67b6f" providerId="ADAL" clId="{56C531A5-ACFA-470A-B1D6-C93DF7204FBE}" dt="2022-09-27T11:56:28.178" v="14" actId="27636"/>
          <ac:spMkLst>
            <pc:docMk/>
            <pc:sldMk cId="2536776007" sldId="321"/>
            <ac:spMk id="3" creationId="{DE84B0AE-0CFF-4C8A-A72C-F1245A3E4BE7}"/>
          </ac:spMkLst>
        </pc:spChg>
      </pc:sldChg>
      <pc:sldChg chg="modSp mod">
        <pc:chgData name="Tina Schuermans" userId="7fabdca3-5dad-46cf-becd-15cf68f67b6f" providerId="ADAL" clId="{56C531A5-ACFA-470A-B1D6-C93DF7204FBE}" dt="2022-09-27T11:56:28.153" v="13" actId="27636"/>
        <pc:sldMkLst>
          <pc:docMk/>
          <pc:sldMk cId="2533149230" sldId="322"/>
        </pc:sldMkLst>
        <pc:spChg chg="mod">
          <ac:chgData name="Tina Schuermans" userId="7fabdca3-5dad-46cf-becd-15cf68f67b6f" providerId="ADAL" clId="{56C531A5-ACFA-470A-B1D6-C93DF7204FBE}" dt="2022-09-27T11:56:28.153" v="13" actId="27636"/>
          <ac:spMkLst>
            <pc:docMk/>
            <pc:sldMk cId="2533149230" sldId="322"/>
            <ac:spMk id="3" creationId="{DE84B0AE-0CFF-4C8A-A72C-F1245A3E4BE7}"/>
          </ac:spMkLst>
        </pc:spChg>
      </pc:sldChg>
      <pc:sldChg chg="modSp">
        <pc:chgData name="Tina Schuermans" userId="7fabdca3-5dad-46cf-becd-15cf68f67b6f" providerId="ADAL" clId="{56C531A5-ACFA-470A-B1D6-C93DF7204FBE}" dt="2022-09-21T06:57:31.593" v="12" actId="1076"/>
        <pc:sldMkLst>
          <pc:docMk/>
          <pc:sldMk cId="274501898" sldId="324"/>
        </pc:sldMkLst>
        <pc:picChg chg="mod">
          <ac:chgData name="Tina Schuermans" userId="7fabdca3-5dad-46cf-becd-15cf68f67b6f" providerId="ADAL" clId="{56C531A5-ACFA-470A-B1D6-C93DF7204FBE}" dt="2022-09-21T06:57:31.593" v="12" actId="1076"/>
          <ac:picMkLst>
            <pc:docMk/>
            <pc:sldMk cId="274501898" sldId="324"/>
            <ac:picMk id="5" creationId="{00691988-C7D0-46EA-B234-46ABC64FC069}"/>
          </ac:picMkLst>
        </pc:picChg>
      </pc:sldChg>
      <pc:sldChg chg="modSp new del mod">
        <pc:chgData name="Tina Schuermans" userId="7fabdca3-5dad-46cf-becd-15cf68f67b6f" providerId="ADAL" clId="{56C531A5-ACFA-470A-B1D6-C93DF7204FBE}" dt="2022-09-21T06:57:13.071" v="10" actId="47"/>
        <pc:sldMkLst>
          <pc:docMk/>
          <pc:sldMk cId="2720493844" sldId="325"/>
        </pc:sldMkLst>
        <pc:spChg chg="mod">
          <ac:chgData name="Tina Schuermans" userId="7fabdca3-5dad-46cf-becd-15cf68f67b6f" providerId="ADAL" clId="{56C531A5-ACFA-470A-B1D6-C93DF7204FBE}" dt="2022-09-21T06:56:06.888" v="3" actId="20577"/>
          <ac:spMkLst>
            <pc:docMk/>
            <pc:sldMk cId="2720493844" sldId="325"/>
            <ac:spMk id="2" creationId="{CA3D7757-18D7-6041-E045-6AA9E237A57A}"/>
          </ac:spMkLst>
        </pc:spChg>
        <pc:spChg chg="mod">
          <ac:chgData name="Tina Schuermans" userId="7fabdca3-5dad-46cf-becd-15cf68f67b6f" providerId="ADAL" clId="{56C531A5-ACFA-470A-B1D6-C93DF7204FBE}" dt="2022-09-21T06:56:39.225" v="9" actId="20577"/>
          <ac:spMkLst>
            <pc:docMk/>
            <pc:sldMk cId="2720493844" sldId="325"/>
            <ac:spMk id="3" creationId="{DA6EEE61-F6AB-31E1-6DDB-1EAD9FFE9C90}"/>
          </ac:spMkLst>
        </pc:spChg>
      </pc:sldChg>
    </pc:docChg>
  </pc:docChgLst>
  <pc:docChgLst>
    <pc:chgData name="Kaat Verbrugghe" userId="S::kaat.verbrugghe@ambrassade.be::ffb81add-3d60-461e-b41c-477c2b61b579" providerId="AD" clId="Web-{39FD86FB-5CD5-007E-3E89-37179C1C1ECC}"/>
    <pc:docChg chg="modSld">
      <pc:chgData name="Kaat Verbrugghe" userId="S::kaat.verbrugghe@ambrassade.be::ffb81add-3d60-461e-b41c-477c2b61b579" providerId="AD" clId="Web-{39FD86FB-5CD5-007E-3E89-37179C1C1ECC}" dt="2023-11-23T08:24:04.143" v="170" actId="20577"/>
      <pc:docMkLst>
        <pc:docMk/>
      </pc:docMkLst>
      <pc:sldChg chg="addSp modSp">
        <pc:chgData name="Kaat Verbrugghe" userId="S::kaat.verbrugghe@ambrassade.be::ffb81add-3d60-461e-b41c-477c2b61b579" providerId="AD" clId="Web-{39FD86FB-5CD5-007E-3E89-37179C1C1ECC}" dt="2023-11-23T08:24:04.143" v="170" actId="20577"/>
        <pc:sldMkLst>
          <pc:docMk/>
          <pc:sldMk cId="1586679979" sldId="340"/>
        </pc:sldMkLst>
        <pc:spChg chg="mod">
          <ac:chgData name="Kaat Verbrugghe" userId="S::kaat.verbrugghe@ambrassade.be::ffb81add-3d60-461e-b41c-477c2b61b579" providerId="AD" clId="Web-{39FD86FB-5CD5-007E-3E89-37179C1C1ECC}" dt="2023-11-23T08:01:56.124" v="38" actId="20577"/>
          <ac:spMkLst>
            <pc:docMk/>
            <pc:sldMk cId="1586679979" sldId="340"/>
            <ac:spMk id="2" creationId="{A74E9420-7BC7-4575-8E8F-80D65D354723}"/>
          </ac:spMkLst>
        </pc:spChg>
        <pc:spChg chg="mod">
          <ac:chgData name="Kaat Verbrugghe" userId="S::kaat.verbrugghe@ambrassade.be::ffb81add-3d60-461e-b41c-477c2b61b579" providerId="AD" clId="Web-{39FD86FB-5CD5-007E-3E89-37179C1C1ECC}" dt="2023-11-23T08:24:04.143" v="170" actId="20577"/>
          <ac:spMkLst>
            <pc:docMk/>
            <pc:sldMk cId="1586679979" sldId="340"/>
            <ac:spMk id="3" creationId="{DE84B0AE-0CFF-4C8A-A72C-F1245A3E4BE7}"/>
          </ac:spMkLst>
        </pc:spChg>
        <pc:picChg chg="add mod">
          <ac:chgData name="Kaat Verbrugghe" userId="S::kaat.verbrugghe@ambrassade.be::ffb81add-3d60-461e-b41c-477c2b61b579" providerId="AD" clId="Web-{39FD86FB-5CD5-007E-3E89-37179C1C1ECC}" dt="2023-11-23T08:06:36.579" v="146" actId="1076"/>
          <ac:picMkLst>
            <pc:docMk/>
            <pc:sldMk cId="1586679979" sldId="340"/>
            <ac:picMk id="5" creationId="{FA99B904-4331-16D0-3014-E54C3283FCD6}"/>
          </ac:picMkLst>
        </pc:picChg>
      </pc:sldChg>
    </pc:docChg>
  </pc:docChgLst>
  <pc:docChgLst>
    <pc:chgData name="Marte Ingels" userId="S::marte.ingels_bataljong.be#ext#@deambrassade805.onmicrosoft.com::df8b4c9c-f9f6-4b78-9185-e7cf3af9957d" providerId="AD" clId="Web-{C5FB917A-074A-45B7-9EDD-D453F45CFA48}"/>
    <pc:docChg chg="sldOrd">
      <pc:chgData name="Marte Ingels" userId="S::marte.ingels_bataljong.be#ext#@deambrassade805.onmicrosoft.com::df8b4c9c-f9f6-4b78-9185-e7cf3af9957d" providerId="AD" clId="Web-{C5FB917A-074A-45B7-9EDD-D453F45CFA48}" dt="2023-09-19T13:01:45.040" v="0"/>
      <pc:docMkLst>
        <pc:docMk/>
      </pc:docMkLst>
      <pc:sldChg chg="ord">
        <pc:chgData name="Marte Ingels" userId="S::marte.ingels_bataljong.be#ext#@deambrassade805.onmicrosoft.com::df8b4c9c-f9f6-4b78-9185-e7cf3af9957d" providerId="AD" clId="Web-{C5FB917A-074A-45B7-9EDD-D453F45CFA48}" dt="2023-09-19T13:01:45.040" v="0"/>
        <pc:sldMkLst>
          <pc:docMk/>
          <pc:sldMk cId="3576507009" sldId="367"/>
        </pc:sldMkLst>
      </pc:sldChg>
    </pc:docChg>
  </pc:docChgLst>
  <pc:docChgLst>
    <pc:chgData name="Zeno Nols | KeKi" userId="S::zeno.nols_keki.be#ext#@deambrassade805.onmicrosoft.com::37a6e788-2b6f-4982-a02f-b23a322472a9" providerId="AD" clId="Web-{E56FADFD-A99A-48AE-8925-93E531E0560F}"/>
    <pc:docChg chg="modSld sldOrd">
      <pc:chgData name="Zeno Nols | KeKi" userId="S::zeno.nols_keki.be#ext#@deambrassade805.onmicrosoft.com::37a6e788-2b6f-4982-a02f-b23a322472a9" providerId="AD" clId="Web-{E56FADFD-A99A-48AE-8925-93E531E0560F}" dt="2024-01-22T09:09:33.726" v="90" actId="20577"/>
      <pc:docMkLst>
        <pc:docMk/>
      </pc:docMkLst>
      <pc:sldChg chg="modSp">
        <pc:chgData name="Zeno Nols | KeKi" userId="S::zeno.nols_keki.be#ext#@deambrassade805.onmicrosoft.com::37a6e788-2b6f-4982-a02f-b23a322472a9" providerId="AD" clId="Web-{E56FADFD-A99A-48AE-8925-93E531E0560F}" dt="2024-01-22T09:03:47.853" v="58" actId="20577"/>
        <pc:sldMkLst>
          <pc:docMk/>
          <pc:sldMk cId="2510604608" sldId="339"/>
        </pc:sldMkLst>
        <pc:spChg chg="mod">
          <ac:chgData name="Zeno Nols | KeKi" userId="S::zeno.nols_keki.be#ext#@deambrassade805.onmicrosoft.com::37a6e788-2b6f-4982-a02f-b23a322472a9" providerId="AD" clId="Web-{E56FADFD-A99A-48AE-8925-93E531E0560F}" dt="2024-01-22T09:03:47.853" v="58" actId="20577"/>
          <ac:spMkLst>
            <pc:docMk/>
            <pc:sldMk cId="2510604608" sldId="339"/>
            <ac:spMk id="3" creationId="{00000000-0000-0000-0000-000000000000}"/>
          </ac:spMkLst>
        </pc:spChg>
      </pc:sldChg>
      <pc:sldChg chg="modSp">
        <pc:chgData name="Zeno Nols | KeKi" userId="S::zeno.nols_keki.be#ext#@deambrassade805.onmicrosoft.com::37a6e788-2b6f-4982-a02f-b23a322472a9" providerId="AD" clId="Web-{E56FADFD-A99A-48AE-8925-93E531E0560F}" dt="2024-01-22T09:03:36.196" v="50" actId="20577"/>
        <pc:sldMkLst>
          <pc:docMk/>
          <pc:sldMk cId="2292422478" sldId="361"/>
        </pc:sldMkLst>
        <pc:spChg chg="mod">
          <ac:chgData name="Zeno Nols | KeKi" userId="S::zeno.nols_keki.be#ext#@deambrassade805.onmicrosoft.com::37a6e788-2b6f-4982-a02f-b23a322472a9" providerId="AD" clId="Web-{E56FADFD-A99A-48AE-8925-93E531E0560F}" dt="2024-01-22T09:03:36.196" v="50" actId="20577"/>
          <ac:spMkLst>
            <pc:docMk/>
            <pc:sldMk cId="2292422478" sldId="361"/>
            <ac:spMk id="7" creationId="{42744896-5B33-4CD1-E2EF-23A0C59D013A}"/>
          </ac:spMkLst>
        </pc:spChg>
      </pc:sldChg>
      <pc:sldChg chg="modSp ord">
        <pc:chgData name="Zeno Nols | KeKi" userId="S::zeno.nols_keki.be#ext#@deambrassade805.onmicrosoft.com::37a6e788-2b6f-4982-a02f-b23a322472a9" providerId="AD" clId="Web-{E56FADFD-A99A-48AE-8925-93E531E0560F}" dt="2024-01-22T09:02:47.007" v="24"/>
        <pc:sldMkLst>
          <pc:docMk/>
          <pc:sldMk cId="1251486405" sldId="410"/>
        </pc:sldMkLst>
        <pc:spChg chg="mod">
          <ac:chgData name="Zeno Nols | KeKi" userId="S::zeno.nols_keki.be#ext#@deambrassade805.onmicrosoft.com::37a6e788-2b6f-4982-a02f-b23a322472a9" providerId="AD" clId="Web-{E56FADFD-A99A-48AE-8925-93E531E0560F}" dt="2024-01-22T09:02:35.928" v="23"/>
          <ac:spMkLst>
            <pc:docMk/>
            <pc:sldMk cId="1251486405" sldId="410"/>
            <ac:spMk id="2" creationId="{938AB595-6719-DFC9-9B8D-0A555E8C6D4B}"/>
          </ac:spMkLst>
        </pc:spChg>
      </pc:sldChg>
      <pc:sldChg chg="ord">
        <pc:chgData name="Zeno Nols | KeKi" userId="S::zeno.nols_keki.be#ext#@deambrassade805.onmicrosoft.com::37a6e788-2b6f-4982-a02f-b23a322472a9" providerId="AD" clId="Web-{E56FADFD-A99A-48AE-8925-93E531E0560F}" dt="2024-01-22T09:02:52.851" v="25"/>
        <pc:sldMkLst>
          <pc:docMk/>
          <pc:sldMk cId="3299031091" sldId="411"/>
        </pc:sldMkLst>
      </pc:sldChg>
      <pc:sldChg chg="modSp ord">
        <pc:chgData name="Zeno Nols | KeKi" userId="S::zeno.nols_keki.be#ext#@deambrassade805.onmicrosoft.com::37a6e788-2b6f-4982-a02f-b23a322472a9" providerId="AD" clId="Web-{E56FADFD-A99A-48AE-8925-93E531E0560F}" dt="2024-01-22T09:09:33.726" v="90" actId="20577"/>
        <pc:sldMkLst>
          <pc:docMk/>
          <pc:sldMk cId="3987285200" sldId="412"/>
        </pc:sldMkLst>
        <pc:spChg chg="mod">
          <ac:chgData name="Zeno Nols | KeKi" userId="S::zeno.nols_keki.be#ext#@deambrassade805.onmicrosoft.com::37a6e788-2b6f-4982-a02f-b23a322472a9" providerId="AD" clId="Web-{E56FADFD-A99A-48AE-8925-93E531E0560F}" dt="2024-01-22T09:09:33.726" v="90" actId="20577"/>
          <ac:spMkLst>
            <pc:docMk/>
            <pc:sldMk cId="3987285200" sldId="412"/>
            <ac:spMk id="3" creationId="{B675A072-A5F2-6BC0-0523-0277B02A1A48}"/>
          </ac:spMkLst>
        </pc:spChg>
      </pc:sldChg>
      <pc:sldChg chg="ord">
        <pc:chgData name="Zeno Nols | KeKi" userId="S::zeno.nols_keki.be#ext#@deambrassade805.onmicrosoft.com::37a6e788-2b6f-4982-a02f-b23a322472a9" providerId="AD" clId="Web-{E56FADFD-A99A-48AE-8925-93E531E0560F}" dt="2024-01-22T09:02:57.101" v="26"/>
        <pc:sldMkLst>
          <pc:docMk/>
          <pc:sldMk cId="316794908" sldId="413"/>
        </pc:sldMkLst>
      </pc:sldChg>
    </pc:docChg>
  </pc:docChgLst>
  <pc:docChgLst>
    <pc:chgData name="Lisa Brusselaers" userId="S::lisa_tumult.be#ext#@deambrassade805.onmicrosoft.com::88e3c79e-70a5-47c2-9a77-d74ad7737f33" providerId="AD" clId="Web-{84730178-2A3E-3AF5-5ABF-780FFEAAF082}"/>
    <pc:docChg chg="modSld">
      <pc:chgData name="Lisa Brusselaers" userId="S::lisa_tumult.be#ext#@deambrassade805.onmicrosoft.com::88e3c79e-70a5-47c2-9a77-d74ad7737f33" providerId="AD" clId="Web-{84730178-2A3E-3AF5-5ABF-780FFEAAF082}" dt="2022-09-19T10:19:07.942" v="349" actId="20577"/>
      <pc:docMkLst>
        <pc:docMk/>
      </pc:docMkLst>
      <pc:sldChg chg="modSp">
        <pc:chgData name="Lisa Brusselaers" userId="S::lisa_tumult.be#ext#@deambrassade805.onmicrosoft.com::88e3c79e-70a5-47c2-9a77-d74ad7737f33" providerId="AD" clId="Web-{84730178-2A3E-3AF5-5ABF-780FFEAAF082}" dt="2022-09-19T10:19:07.942" v="349" actId="20577"/>
        <pc:sldMkLst>
          <pc:docMk/>
          <pc:sldMk cId="2952534710" sldId="323"/>
        </pc:sldMkLst>
        <pc:spChg chg="mod">
          <ac:chgData name="Lisa Brusselaers" userId="S::lisa_tumult.be#ext#@deambrassade805.onmicrosoft.com::88e3c79e-70a5-47c2-9a77-d74ad7737f33" providerId="AD" clId="Web-{84730178-2A3E-3AF5-5ABF-780FFEAAF082}" dt="2022-09-19T10:19:07.942" v="349" actId="20577"/>
          <ac:spMkLst>
            <pc:docMk/>
            <pc:sldMk cId="2952534710" sldId="323"/>
            <ac:spMk id="3" creationId="{DE84B0AE-0CFF-4C8A-A72C-F1245A3E4BE7}"/>
          </ac:spMkLst>
        </pc:spChg>
      </pc:sldChg>
    </pc:docChg>
  </pc:docChgLst>
  <pc:docChgLst>
    <pc:chgData name="Ines Lagrange" userId="S::ines.lagrange@ambrassade.be::a6e07ce2-bbc6-4690-a07a-8f9f1fd2f26d" providerId="AD" clId="Web-{E3139682-E7DA-5C2B-7089-5B16BE352764}"/>
    <pc:docChg chg="addSld delSld modSld modSection">
      <pc:chgData name="Ines Lagrange" userId="S::ines.lagrange@ambrassade.be::a6e07ce2-bbc6-4690-a07a-8f9f1fd2f26d" providerId="AD" clId="Web-{E3139682-E7DA-5C2B-7089-5B16BE352764}" dt="2023-03-21T15:10:53.171" v="45"/>
      <pc:docMkLst>
        <pc:docMk/>
      </pc:docMkLst>
      <pc:sldChg chg="addSp delSp modSp">
        <pc:chgData name="Ines Lagrange" userId="S::ines.lagrange@ambrassade.be::a6e07ce2-bbc6-4690-a07a-8f9f1fd2f26d" providerId="AD" clId="Web-{E3139682-E7DA-5C2B-7089-5B16BE352764}" dt="2023-03-21T15:10:20.497" v="35" actId="1076"/>
        <pc:sldMkLst>
          <pc:docMk/>
          <pc:sldMk cId="721801344" sldId="326"/>
        </pc:sldMkLst>
        <pc:spChg chg="add del mod">
          <ac:chgData name="Ines Lagrange" userId="S::ines.lagrange@ambrassade.be::a6e07ce2-bbc6-4690-a07a-8f9f1fd2f26d" providerId="AD" clId="Web-{E3139682-E7DA-5C2B-7089-5B16BE352764}" dt="2023-03-21T15:09:21.042" v="25"/>
          <ac:spMkLst>
            <pc:docMk/>
            <pc:sldMk cId="721801344" sldId="326"/>
            <ac:spMk id="5" creationId="{71EB5A43-DC85-9CA9-2791-F5860EBCF492}"/>
          </ac:spMkLst>
        </pc:spChg>
        <pc:picChg chg="mod">
          <ac:chgData name="Ines Lagrange" userId="S::ines.lagrange@ambrassade.be::a6e07ce2-bbc6-4690-a07a-8f9f1fd2f26d" providerId="AD" clId="Web-{E3139682-E7DA-5C2B-7089-5B16BE352764}" dt="2023-03-21T15:10:20.497" v="35" actId="1076"/>
          <ac:picMkLst>
            <pc:docMk/>
            <pc:sldMk cId="721801344" sldId="326"/>
            <ac:picMk id="8" creationId="{9A0A5925-8FB0-2564-2265-EDF40F13E3A7}"/>
          </ac:picMkLst>
        </pc:picChg>
      </pc:sldChg>
      <pc:sldChg chg="modSp">
        <pc:chgData name="Ines Lagrange" userId="S::ines.lagrange@ambrassade.be::a6e07ce2-bbc6-4690-a07a-8f9f1fd2f26d" providerId="AD" clId="Web-{E3139682-E7DA-5C2B-7089-5B16BE352764}" dt="2023-03-21T15:09:18.229" v="24" actId="20577"/>
        <pc:sldMkLst>
          <pc:docMk/>
          <pc:sldMk cId="2475365538" sldId="335"/>
        </pc:sldMkLst>
        <pc:spChg chg="mod">
          <ac:chgData name="Ines Lagrange" userId="S::ines.lagrange@ambrassade.be::a6e07ce2-bbc6-4690-a07a-8f9f1fd2f26d" providerId="AD" clId="Web-{E3139682-E7DA-5C2B-7089-5B16BE352764}" dt="2023-03-21T15:09:18.229" v="24" actId="20577"/>
          <ac:spMkLst>
            <pc:docMk/>
            <pc:sldMk cId="2475365538" sldId="335"/>
            <ac:spMk id="3" creationId="{DE84B0AE-0CFF-4C8A-A72C-F1245A3E4BE7}"/>
          </ac:spMkLst>
        </pc:spChg>
      </pc:sldChg>
      <pc:sldChg chg="addSp delSp modSp new del">
        <pc:chgData name="Ines Lagrange" userId="S::ines.lagrange@ambrassade.be::a6e07ce2-bbc6-4690-a07a-8f9f1fd2f26d" providerId="AD" clId="Web-{E3139682-E7DA-5C2B-7089-5B16BE352764}" dt="2023-03-21T15:10:53.171" v="45"/>
        <pc:sldMkLst>
          <pc:docMk/>
          <pc:sldMk cId="1033118843" sldId="336"/>
        </pc:sldMkLst>
        <pc:spChg chg="mod">
          <ac:chgData name="Ines Lagrange" userId="S::ines.lagrange@ambrassade.be::a6e07ce2-bbc6-4690-a07a-8f9f1fd2f26d" providerId="AD" clId="Web-{E3139682-E7DA-5C2B-7089-5B16BE352764}" dt="2023-03-21T15:10:50.389" v="44" actId="20577"/>
          <ac:spMkLst>
            <pc:docMk/>
            <pc:sldMk cId="1033118843" sldId="336"/>
            <ac:spMk id="2" creationId="{4489B1B6-35E4-063A-7886-568B11ABCD64}"/>
          </ac:spMkLst>
        </pc:spChg>
        <pc:spChg chg="add del">
          <ac:chgData name="Ines Lagrange" userId="S::ines.lagrange@ambrassade.be::a6e07ce2-bbc6-4690-a07a-8f9f1fd2f26d" providerId="AD" clId="Web-{E3139682-E7DA-5C2B-7089-5B16BE352764}" dt="2023-03-21T15:10:49.811" v="37"/>
          <ac:spMkLst>
            <pc:docMk/>
            <pc:sldMk cId="1033118843" sldId="336"/>
            <ac:spMk id="3" creationId="{7444E335-8B08-8077-A1FC-B1FE6EE55FC8}"/>
          </ac:spMkLst>
        </pc:spChg>
      </pc:sldChg>
    </pc:docChg>
  </pc:docChgLst>
  <pc:docChgLst>
    <pc:chgData name="Jana Vandermeersch" userId="S::jana.vandermeersch@ambrassade.be::b3645d20-54b8-4572-8888-29c2d2b4c00e" providerId="AD" clId="Web-{20E795C9-B61D-D34C-B711-8159A6B23823}"/>
    <pc:docChg chg="addSld delSld sldOrd modSection">
      <pc:chgData name="Jana Vandermeersch" userId="S::jana.vandermeersch@ambrassade.be::b3645d20-54b8-4572-8888-29c2d2b4c00e" providerId="AD" clId="Web-{20E795C9-B61D-D34C-B711-8159A6B23823}" dt="2024-01-23T14:24:54.303" v="2"/>
      <pc:docMkLst>
        <pc:docMk/>
      </pc:docMkLst>
      <pc:sldChg chg="ord">
        <pc:chgData name="Jana Vandermeersch" userId="S::jana.vandermeersch@ambrassade.be::b3645d20-54b8-4572-8888-29c2d2b4c00e" providerId="AD" clId="Web-{20E795C9-B61D-D34C-B711-8159A6B23823}" dt="2024-01-23T14:01:59.365" v="0"/>
        <pc:sldMkLst>
          <pc:docMk/>
          <pc:sldMk cId="2958019961" sldId="416"/>
        </pc:sldMkLst>
      </pc:sldChg>
      <pc:sldChg chg="new del">
        <pc:chgData name="Jana Vandermeersch" userId="S::jana.vandermeersch@ambrassade.be::b3645d20-54b8-4572-8888-29c2d2b4c00e" providerId="AD" clId="Web-{20E795C9-B61D-D34C-B711-8159A6B23823}" dt="2024-01-23T14:24:54.303" v="2"/>
        <pc:sldMkLst>
          <pc:docMk/>
          <pc:sldMk cId="1385448205" sldId="422"/>
        </pc:sldMkLst>
      </pc:sldChg>
    </pc:docChg>
  </pc:docChgLst>
  <pc:docChgLst>
    <pc:chgData name="Jasmien Schutz" userId="S::jasmien.schutz@ambrassade.be::ecee2d7c-3d12-4663-8906-aadea27e987b" providerId="AD" clId="Web-{F7419537-933B-479A-9EED-E4C8F7C17296}"/>
    <pc:docChg chg="modSld">
      <pc:chgData name="Jasmien Schutz" userId="S::jasmien.schutz@ambrassade.be::ecee2d7c-3d12-4663-8906-aadea27e987b" providerId="AD" clId="Web-{F7419537-933B-479A-9EED-E4C8F7C17296}" dt="2022-06-15T13:39:32.699" v="189" actId="20577"/>
      <pc:docMkLst>
        <pc:docMk/>
      </pc:docMkLst>
      <pc:sldChg chg="modSp">
        <pc:chgData name="Jasmien Schutz" userId="S::jasmien.schutz@ambrassade.be::ecee2d7c-3d12-4663-8906-aadea27e987b" providerId="AD" clId="Web-{F7419537-933B-479A-9EED-E4C8F7C17296}" dt="2022-06-15T13:39:32.699" v="189" actId="20577"/>
        <pc:sldMkLst>
          <pc:docMk/>
          <pc:sldMk cId="1758770616" sldId="314"/>
        </pc:sldMkLst>
        <pc:spChg chg="mod">
          <ac:chgData name="Jasmien Schutz" userId="S::jasmien.schutz@ambrassade.be::ecee2d7c-3d12-4663-8906-aadea27e987b" providerId="AD" clId="Web-{F7419537-933B-479A-9EED-E4C8F7C17296}" dt="2022-06-15T13:39:32.699" v="189" actId="20577"/>
          <ac:spMkLst>
            <pc:docMk/>
            <pc:sldMk cId="1758770616" sldId="314"/>
            <ac:spMk id="6" creationId="{9FD9F7BF-12DD-442F-A76D-41F7EAB6A446}"/>
          </ac:spMkLst>
        </pc:spChg>
      </pc:sldChg>
    </pc:docChg>
  </pc:docChgLst>
  <pc:docChgLst>
    <pc:chgData name="Tina Schuermans" userId="7fabdca3-5dad-46cf-becd-15cf68f67b6f" providerId="ADAL" clId="{B907FC3C-9F26-49AD-8AD9-B68E2DD9FFA4}"/>
    <pc:docChg chg="undo custSel addSld delSld modSld sldOrd addMainMaster delMainMaster modSection">
      <pc:chgData name="Tina Schuermans" userId="7fabdca3-5dad-46cf-becd-15cf68f67b6f" providerId="ADAL" clId="{B907FC3C-9F26-49AD-8AD9-B68E2DD9FFA4}" dt="2023-11-23T08:00:10.641" v="1095" actId="27636"/>
      <pc:docMkLst>
        <pc:docMk/>
      </pc:docMkLst>
      <pc:sldChg chg="modSp mod">
        <pc:chgData name="Tina Schuermans" userId="7fabdca3-5dad-46cf-becd-15cf68f67b6f" providerId="ADAL" clId="{B907FC3C-9F26-49AD-8AD9-B68E2DD9FFA4}" dt="2023-11-16T17:02:45.669" v="15" actId="20577"/>
        <pc:sldMkLst>
          <pc:docMk/>
          <pc:sldMk cId="3945821016" sldId="338"/>
        </pc:sldMkLst>
        <pc:spChg chg="mod">
          <ac:chgData name="Tina Schuermans" userId="7fabdca3-5dad-46cf-becd-15cf68f67b6f" providerId="ADAL" clId="{B907FC3C-9F26-49AD-8AD9-B68E2DD9FFA4}" dt="2023-11-16T17:02:45.669" v="15" actId="20577"/>
          <ac:spMkLst>
            <pc:docMk/>
            <pc:sldMk cId="3945821016" sldId="338"/>
            <ac:spMk id="3" creationId="{07705985-A638-4B83-8448-08DE48C8BB46}"/>
          </ac:spMkLst>
        </pc:spChg>
      </pc:sldChg>
      <pc:sldChg chg="modSp mod">
        <pc:chgData name="Tina Schuermans" userId="7fabdca3-5dad-46cf-becd-15cf68f67b6f" providerId="ADAL" clId="{B907FC3C-9F26-49AD-8AD9-B68E2DD9FFA4}" dt="2023-11-16T17:05:36.786" v="231" actId="20577"/>
        <pc:sldMkLst>
          <pc:docMk/>
          <pc:sldMk cId="2510604608" sldId="339"/>
        </pc:sldMkLst>
        <pc:spChg chg="mod">
          <ac:chgData name="Tina Schuermans" userId="7fabdca3-5dad-46cf-becd-15cf68f67b6f" providerId="ADAL" clId="{B907FC3C-9F26-49AD-8AD9-B68E2DD9FFA4}" dt="2023-11-16T17:05:36.786" v="231" actId="20577"/>
          <ac:spMkLst>
            <pc:docMk/>
            <pc:sldMk cId="2510604608" sldId="339"/>
            <ac:spMk id="3" creationId="{00000000-0000-0000-0000-000000000000}"/>
          </ac:spMkLst>
        </pc:spChg>
      </pc:sldChg>
      <pc:sldChg chg="modSp mod">
        <pc:chgData name="Tina Schuermans" userId="7fabdca3-5dad-46cf-becd-15cf68f67b6f" providerId="ADAL" clId="{B907FC3C-9F26-49AD-8AD9-B68E2DD9FFA4}" dt="2023-11-16T17:06:45.681" v="338" actId="5793"/>
        <pc:sldMkLst>
          <pc:docMk/>
          <pc:sldMk cId="1586679979" sldId="340"/>
        </pc:sldMkLst>
        <pc:spChg chg="mod">
          <ac:chgData name="Tina Schuermans" userId="7fabdca3-5dad-46cf-becd-15cf68f67b6f" providerId="ADAL" clId="{B907FC3C-9F26-49AD-8AD9-B68E2DD9FFA4}" dt="2023-11-16T17:06:42.347" v="334" actId="20577"/>
          <ac:spMkLst>
            <pc:docMk/>
            <pc:sldMk cId="1586679979" sldId="340"/>
            <ac:spMk id="2" creationId="{A74E9420-7BC7-4575-8E8F-80D65D354723}"/>
          </ac:spMkLst>
        </pc:spChg>
        <pc:spChg chg="mod">
          <ac:chgData name="Tina Schuermans" userId="7fabdca3-5dad-46cf-becd-15cf68f67b6f" providerId="ADAL" clId="{B907FC3C-9F26-49AD-8AD9-B68E2DD9FFA4}" dt="2023-11-16T17:06:45.681" v="338" actId="5793"/>
          <ac:spMkLst>
            <pc:docMk/>
            <pc:sldMk cId="1586679979" sldId="340"/>
            <ac:spMk id="3" creationId="{DE84B0AE-0CFF-4C8A-A72C-F1245A3E4BE7}"/>
          </ac:spMkLst>
        </pc:spChg>
      </pc:sldChg>
      <pc:sldChg chg="del">
        <pc:chgData name="Tina Schuermans" userId="7fabdca3-5dad-46cf-becd-15cf68f67b6f" providerId="ADAL" clId="{B907FC3C-9F26-49AD-8AD9-B68E2DD9FFA4}" dt="2023-11-16T17:06:59.969" v="342" actId="47"/>
        <pc:sldMkLst>
          <pc:docMk/>
          <pc:sldMk cId="2619587518" sldId="341"/>
        </pc:sldMkLst>
      </pc:sldChg>
      <pc:sldChg chg="add del">
        <pc:chgData name="Tina Schuermans" userId="7fabdca3-5dad-46cf-becd-15cf68f67b6f" providerId="ADAL" clId="{B907FC3C-9F26-49AD-8AD9-B68E2DD9FFA4}" dt="2023-11-16T17:07:42.776" v="378" actId="47"/>
        <pc:sldMkLst>
          <pc:docMk/>
          <pc:sldMk cId="1191119332" sldId="353"/>
        </pc:sldMkLst>
      </pc:sldChg>
      <pc:sldChg chg="modSp mod">
        <pc:chgData name="Tina Schuermans" userId="7fabdca3-5dad-46cf-becd-15cf68f67b6f" providerId="ADAL" clId="{B907FC3C-9F26-49AD-8AD9-B68E2DD9FFA4}" dt="2023-11-16T17:08:02.064" v="391" actId="20577"/>
        <pc:sldMkLst>
          <pc:docMk/>
          <pc:sldMk cId="2037177146" sldId="359"/>
        </pc:sldMkLst>
        <pc:spChg chg="mod">
          <ac:chgData name="Tina Schuermans" userId="7fabdca3-5dad-46cf-becd-15cf68f67b6f" providerId="ADAL" clId="{B907FC3C-9F26-49AD-8AD9-B68E2DD9FFA4}" dt="2023-11-16T17:08:02.064" v="391" actId="20577"/>
          <ac:spMkLst>
            <pc:docMk/>
            <pc:sldMk cId="2037177146" sldId="359"/>
            <ac:spMk id="2" creationId="{A74E9420-7BC7-4575-8E8F-80D65D354723}"/>
          </ac:spMkLst>
        </pc:spChg>
      </pc:sldChg>
      <pc:sldChg chg="modSp mod">
        <pc:chgData name="Tina Schuermans" userId="7fabdca3-5dad-46cf-becd-15cf68f67b6f" providerId="ADAL" clId="{B907FC3C-9F26-49AD-8AD9-B68E2DD9FFA4}" dt="2023-11-16T17:07:51" v="380" actId="6549"/>
        <pc:sldMkLst>
          <pc:docMk/>
          <pc:sldMk cId="2292422478" sldId="361"/>
        </pc:sldMkLst>
        <pc:spChg chg="mod">
          <ac:chgData name="Tina Schuermans" userId="7fabdca3-5dad-46cf-becd-15cf68f67b6f" providerId="ADAL" clId="{B907FC3C-9F26-49AD-8AD9-B68E2DD9FFA4}" dt="2023-11-16T17:07:51" v="380" actId="6549"/>
          <ac:spMkLst>
            <pc:docMk/>
            <pc:sldMk cId="2292422478" sldId="361"/>
            <ac:spMk id="7" creationId="{42744896-5B33-4CD1-E2EF-23A0C59D013A}"/>
          </ac:spMkLst>
        </pc:spChg>
      </pc:sldChg>
      <pc:sldChg chg="add del">
        <pc:chgData name="Tina Schuermans" userId="7fabdca3-5dad-46cf-becd-15cf68f67b6f" providerId="ADAL" clId="{B907FC3C-9F26-49AD-8AD9-B68E2DD9FFA4}" dt="2023-11-16T17:07:11.443" v="360" actId="47"/>
        <pc:sldMkLst>
          <pc:docMk/>
          <pc:sldMk cId="3912757682" sldId="362"/>
        </pc:sldMkLst>
      </pc:sldChg>
      <pc:sldChg chg="del">
        <pc:chgData name="Tina Schuermans" userId="7fabdca3-5dad-46cf-becd-15cf68f67b6f" providerId="ADAL" clId="{B907FC3C-9F26-49AD-8AD9-B68E2DD9FFA4}" dt="2023-11-16T17:07:02.132" v="349" actId="47"/>
        <pc:sldMkLst>
          <pc:docMk/>
          <pc:sldMk cId="84930899" sldId="363"/>
        </pc:sldMkLst>
      </pc:sldChg>
      <pc:sldChg chg="del">
        <pc:chgData name="Tina Schuermans" userId="7fabdca3-5dad-46cf-becd-15cf68f67b6f" providerId="ADAL" clId="{B907FC3C-9F26-49AD-8AD9-B68E2DD9FFA4}" dt="2023-11-16T17:06:58.936" v="341" actId="47"/>
        <pc:sldMkLst>
          <pc:docMk/>
          <pc:sldMk cId="2546488140" sldId="364"/>
        </pc:sldMkLst>
      </pc:sldChg>
      <pc:sldChg chg="del">
        <pc:chgData name="Tina Schuermans" userId="7fabdca3-5dad-46cf-becd-15cf68f67b6f" providerId="ADAL" clId="{B907FC3C-9F26-49AD-8AD9-B68E2DD9FFA4}" dt="2023-11-16T17:07:01.096" v="346" actId="47"/>
        <pc:sldMkLst>
          <pc:docMk/>
          <pc:sldMk cId="1056681803" sldId="365"/>
        </pc:sldMkLst>
      </pc:sldChg>
      <pc:sldChg chg="del">
        <pc:chgData name="Tina Schuermans" userId="7fabdca3-5dad-46cf-becd-15cf68f67b6f" providerId="ADAL" clId="{B907FC3C-9F26-49AD-8AD9-B68E2DD9FFA4}" dt="2023-11-16T17:06:49.714" v="340" actId="47"/>
        <pc:sldMkLst>
          <pc:docMk/>
          <pc:sldMk cId="3576507009" sldId="367"/>
        </pc:sldMkLst>
      </pc:sldChg>
      <pc:sldChg chg="del">
        <pc:chgData name="Tina Schuermans" userId="7fabdca3-5dad-46cf-becd-15cf68f67b6f" providerId="ADAL" clId="{B907FC3C-9F26-49AD-8AD9-B68E2DD9FFA4}" dt="2023-11-16T17:06:48.783" v="339" actId="47"/>
        <pc:sldMkLst>
          <pc:docMk/>
          <pc:sldMk cId="1992784312" sldId="369"/>
        </pc:sldMkLst>
      </pc:sldChg>
      <pc:sldChg chg="del">
        <pc:chgData name="Tina Schuermans" userId="7fabdca3-5dad-46cf-becd-15cf68f67b6f" providerId="ADAL" clId="{B907FC3C-9F26-49AD-8AD9-B68E2DD9FFA4}" dt="2023-11-16T17:07:02.054" v="347" actId="47"/>
        <pc:sldMkLst>
          <pc:docMk/>
          <pc:sldMk cId="1003088340" sldId="370"/>
        </pc:sldMkLst>
      </pc:sldChg>
      <pc:sldChg chg="del">
        <pc:chgData name="Tina Schuermans" userId="7fabdca3-5dad-46cf-becd-15cf68f67b6f" providerId="ADAL" clId="{B907FC3C-9F26-49AD-8AD9-B68E2DD9FFA4}" dt="2023-11-16T17:07:02.079" v="348" actId="47"/>
        <pc:sldMkLst>
          <pc:docMk/>
          <pc:sldMk cId="2179976963" sldId="371"/>
        </pc:sldMkLst>
      </pc:sldChg>
      <pc:sldChg chg="del">
        <pc:chgData name="Tina Schuermans" userId="7fabdca3-5dad-46cf-becd-15cf68f67b6f" providerId="ADAL" clId="{B907FC3C-9F26-49AD-8AD9-B68E2DD9FFA4}" dt="2023-11-16T17:07:01.010" v="344" actId="47"/>
        <pc:sldMkLst>
          <pc:docMk/>
          <pc:sldMk cId="147600415" sldId="373"/>
        </pc:sldMkLst>
      </pc:sldChg>
      <pc:sldChg chg="del">
        <pc:chgData name="Tina Schuermans" userId="7fabdca3-5dad-46cf-becd-15cf68f67b6f" providerId="ADAL" clId="{B907FC3C-9F26-49AD-8AD9-B68E2DD9FFA4}" dt="2023-11-16T17:07:04.253" v="350" actId="47"/>
        <pc:sldMkLst>
          <pc:docMk/>
          <pc:sldMk cId="580757074" sldId="374"/>
        </pc:sldMkLst>
      </pc:sldChg>
      <pc:sldChg chg="del">
        <pc:chgData name="Tina Schuermans" userId="7fabdca3-5dad-46cf-becd-15cf68f67b6f" providerId="ADAL" clId="{B907FC3C-9F26-49AD-8AD9-B68E2DD9FFA4}" dt="2023-11-16T17:07:04.499" v="351" actId="47"/>
        <pc:sldMkLst>
          <pc:docMk/>
          <pc:sldMk cId="364652990" sldId="375"/>
        </pc:sldMkLst>
      </pc:sldChg>
      <pc:sldChg chg="add del">
        <pc:chgData name="Tina Schuermans" userId="7fabdca3-5dad-46cf-becd-15cf68f67b6f" providerId="ADAL" clId="{B907FC3C-9F26-49AD-8AD9-B68E2DD9FFA4}" dt="2023-11-16T17:07:18.728" v="363" actId="47"/>
        <pc:sldMkLst>
          <pc:docMk/>
          <pc:sldMk cId="1641020013" sldId="376"/>
        </pc:sldMkLst>
      </pc:sldChg>
      <pc:sldChg chg="modSp del mod">
        <pc:chgData name="Tina Schuermans" userId="7fabdca3-5dad-46cf-becd-15cf68f67b6f" providerId="ADAL" clId="{B907FC3C-9F26-49AD-8AD9-B68E2DD9FFA4}" dt="2023-11-16T17:08:11.395" v="393" actId="47"/>
        <pc:sldMkLst>
          <pc:docMk/>
          <pc:sldMk cId="3728547165" sldId="377"/>
        </pc:sldMkLst>
        <pc:spChg chg="mod">
          <ac:chgData name="Tina Schuermans" userId="7fabdca3-5dad-46cf-becd-15cf68f67b6f" providerId="ADAL" clId="{B907FC3C-9F26-49AD-8AD9-B68E2DD9FFA4}" dt="2023-11-16T17:08:09.027" v="392" actId="6549"/>
          <ac:spMkLst>
            <pc:docMk/>
            <pc:sldMk cId="3728547165" sldId="377"/>
            <ac:spMk id="3" creationId="{DCD72981-A08F-F657-343E-C382406530BB}"/>
          </ac:spMkLst>
        </pc:spChg>
      </pc:sldChg>
      <pc:sldChg chg="modSp mod">
        <pc:chgData name="Tina Schuermans" userId="7fabdca3-5dad-46cf-becd-15cf68f67b6f" providerId="ADAL" clId="{B907FC3C-9F26-49AD-8AD9-B68E2DD9FFA4}" dt="2023-11-16T17:08:38.456" v="434" actId="1076"/>
        <pc:sldMkLst>
          <pc:docMk/>
          <pc:sldMk cId="690902282" sldId="378"/>
        </pc:sldMkLst>
        <pc:spChg chg="mod">
          <ac:chgData name="Tina Schuermans" userId="7fabdca3-5dad-46cf-becd-15cf68f67b6f" providerId="ADAL" clId="{B907FC3C-9F26-49AD-8AD9-B68E2DD9FFA4}" dt="2023-11-16T17:08:31.958" v="432" actId="20577"/>
          <ac:spMkLst>
            <pc:docMk/>
            <pc:sldMk cId="690902282" sldId="378"/>
            <ac:spMk id="3" creationId="{DCD72981-A08F-F657-343E-C382406530BB}"/>
          </ac:spMkLst>
        </pc:spChg>
        <pc:picChg chg="mod">
          <ac:chgData name="Tina Schuermans" userId="7fabdca3-5dad-46cf-becd-15cf68f67b6f" providerId="ADAL" clId="{B907FC3C-9F26-49AD-8AD9-B68E2DD9FFA4}" dt="2023-11-16T17:08:35.905" v="433" actId="1076"/>
          <ac:picMkLst>
            <pc:docMk/>
            <pc:sldMk cId="690902282" sldId="378"/>
            <ac:picMk id="8" creationId="{0F4CEF28-76D9-D070-8608-B665FB87C7AE}"/>
          </ac:picMkLst>
        </pc:picChg>
        <pc:picChg chg="mod">
          <ac:chgData name="Tina Schuermans" userId="7fabdca3-5dad-46cf-becd-15cf68f67b6f" providerId="ADAL" clId="{B907FC3C-9F26-49AD-8AD9-B68E2DD9FFA4}" dt="2023-11-16T17:08:38.456" v="434" actId="1076"/>
          <ac:picMkLst>
            <pc:docMk/>
            <pc:sldMk cId="690902282" sldId="378"/>
            <ac:picMk id="10" creationId="{F0F27D7A-CCE5-0F88-02E1-9F80E142B4D5}"/>
          </ac:picMkLst>
        </pc:picChg>
      </pc:sldChg>
      <pc:sldChg chg="modSp mod">
        <pc:chgData name="Tina Schuermans" userId="7fabdca3-5dad-46cf-becd-15cf68f67b6f" providerId="ADAL" clId="{B907FC3C-9F26-49AD-8AD9-B68E2DD9FFA4}" dt="2023-11-16T17:08:52.194" v="469" actId="20577"/>
        <pc:sldMkLst>
          <pc:docMk/>
          <pc:sldMk cId="1289142105" sldId="379"/>
        </pc:sldMkLst>
        <pc:spChg chg="mod">
          <ac:chgData name="Tina Schuermans" userId="7fabdca3-5dad-46cf-becd-15cf68f67b6f" providerId="ADAL" clId="{B907FC3C-9F26-49AD-8AD9-B68E2DD9FFA4}" dt="2023-11-16T17:08:52.194" v="469" actId="20577"/>
          <ac:spMkLst>
            <pc:docMk/>
            <pc:sldMk cId="1289142105" sldId="379"/>
            <ac:spMk id="3" creationId="{DCD72981-A08F-F657-343E-C382406530BB}"/>
          </ac:spMkLst>
        </pc:spChg>
      </pc:sldChg>
      <pc:sldChg chg="del">
        <pc:chgData name="Tina Schuermans" userId="7fabdca3-5dad-46cf-becd-15cf68f67b6f" providerId="ADAL" clId="{B907FC3C-9F26-49AD-8AD9-B68E2DD9FFA4}" dt="2023-11-16T17:08:55.496" v="470" actId="47"/>
        <pc:sldMkLst>
          <pc:docMk/>
          <pc:sldMk cId="965855902" sldId="380"/>
        </pc:sldMkLst>
      </pc:sldChg>
      <pc:sldChg chg="del">
        <pc:chgData name="Tina Schuermans" userId="7fabdca3-5dad-46cf-becd-15cf68f67b6f" providerId="ADAL" clId="{B907FC3C-9F26-49AD-8AD9-B68E2DD9FFA4}" dt="2023-11-16T17:05:43.153" v="232" actId="47"/>
        <pc:sldMkLst>
          <pc:docMk/>
          <pc:sldMk cId="3884611011" sldId="384"/>
        </pc:sldMkLst>
      </pc:sldChg>
      <pc:sldChg chg="del">
        <pc:chgData name="Tina Schuermans" userId="7fabdca3-5dad-46cf-becd-15cf68f67b6f" providerId="ADAL" clId="{B907FC3C-9F26-49AD-8AD9-B68E2DD9FFA4}" dt="2023-11-16T17:05:43.600" v="233" actId="47"/>
        <pc:sldMkLst>
          <pc:docMk/>
          <pc:sldMk cId="1224825577" sldId="385"/>
        </pc:sldMkLst>
      </pc:sldChg>
      <pc:sldChg chg="modSp add del mod">
        <pc:chgData name="Tina Schuermans" userId="7fabdca3-5dad-46cf-becd-15cf68f67b6f" providerId="ADAL" clId="{B907FC3C-9F26-49AD-8AD9-B68E2DD9FFA4}" dt="2023-11-22T14:27:08.770" v="1089" actId="404"/>
        <pc:sldMkLst>
          <pc:docMk/>
          <pc:sldMk cId="3125770779" sldId="386"/>
        </pc:sldMkLst>
        <pc:spChg chg="mod">
          <ac:chgData name="Tina Schuermans" userId="7fabdca3-5dad-46cf-becd-15cf68f67b6f" providerId="ADAL" clId="{B907FC3C-9F26-49AD-8AD9-B68E2DD9FFA4}" dt="2023-11-22T14:27:08.770" v="1089" actId="404"/>
          <ac:spMkLst>
            <pc:docMk/>
            <pc:sldMk cId="3125770779" sldId="386"/>
            <ac:spMk id="2" creationId="{C2281D49-FED9-35E4-5909-042EE3FB9D16}"/>
          </ac:spMkLst>
        </pc:spChg>
      </pc:sldChg>
      <pc:sldChg chg="add del">
        <pc:chgData name="Tina Schuermans" userId="7fabdca3-5dad-46cf-becd-15cf68f67b6f" providerId="ADAL" clId="{B907FC3C-9F26-49AD-8AD9-B68E2DD9FFA4}" dt="2023-11-16T17:07:45.426" v="379" actId="47"/>
        <pc:sldMkLst>
          <pc:docMk/>
          <pc:sldMk cId="2860679712" sldId="387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3384796193" sldId="388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498638462" sldId="389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3152519115" sldId="390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1017838696" sldId="391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2156992352" sldId="392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2250617700" sldId="393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1081876336" sldId="394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3305147036" sldId="395"/>
        </pc:sldMkLst>
      </pc:sldChg>
      <pc:sldChg chg="del">
        <pc:chgData name="Tina Schuermans" userId="7fabdca3-5dad-46cf-becd-15cf68f67b6f" providerId="ADAL" clId="{B907FC3C-9F26-49AD-8AD9-B68E2DD9FFA4}" dt="2023-11-16T17:09:02.479" v="472" actId="47"/>
        <pc:sldMkLst>
          <pc:docMk/>
          <pc:sldMk cId="1275443238" sldId="396"/>
        </pc:sldMkLst>
      </pc:sldChg>
      <pc:sldChg chg="del">
        <pc:chgData name="Tina Schuermans" userId="7fabdca3-5dad-46cf-becd-15cf68f67b6f" providerId="ADAL" clId="{B907FC3C-9F26-49AD-8AD9-B68E2DD9FFA4}" dt="2023-11-16T17:08:56.646" v="471" actId="47"/>
        <pc:sldMkLst>
          <pc:docMk/>
          <pc:sldMk cId="4109828084" sldId="397"/>
        </pc:sldMkLst>
      </pc:sldChg>
      <pc:sldChg chg="modSp new mod ord">
        <pc:chgData name="Tina Schuermans" userId="7fabdca3-5dad-46cf-becd-15cf68f67b6f" providerId="ADAL" clId="{B907FC3C-9F26-49AD-8AD9-B68E2DD9FFA4}" dt="2023-11-16T17:09:40.456" v="512" actId="6549"/>
        <pc:sldMkLst>
          <pc:docMk/>
          <pc:sldMk cId="1913777244" sldId="398"/>
        </pc:sldMkLst>
        <pc:spChg chg="mod">
          <ac:chgData name="Tina Schuermans" userId="7fabdca3-5dad-46cf-becd-15cf68f67b6f" providerId="ADAL" clId="{B907FC3C-9F26-49AD-8AD9-B68E2DD9FFA4}" dt="2023-11-16T17:09:35.773" v="511" actId="20577"/>
          <ac:spMkLst>
            <pc:docMk/>
            <pc:sldMk cId="1913777244" sldId="398"/>
            <ac:spMk id="2" creationId="{1EE4C093-CD07-2C9C-513A-9096315CA629}"/>
          </ac:spMkLst>
        </pc:spChg>
        <pc:spChg chg="mod">
          <ac:chgData name="Tina Schuermans" userId="7fabdca3-5dad-46cf-becd-15cf68f67b6f" providerId="ADAL" clId="{B907FC3C-9F26-49AD-8AD9-B68E2DD9FFA4}" dt="2023-11-16T17:09:40.456" v="512" actId="6549"/>
          <ac:spMkLst>
            <pc:docMk/>
            <pc:sldMk cId="1913777244" sldId="398"/>
            <ac:spMk id="3" creationId="{C7F318C6-0945-1A26-CE5A-A8688721DD3B}"/>
          </ac:spMkLst>
        </pc:spChg>
      </pc:sldChg>
      <pc:sldChg chg="del">
        <pc:chgData name="Tina Schuermans" userId="7fabdca3-5dad-46cf-becd-15cf68f67b6f" providerId="ADAL" clId="{B907FC3C-9F26-49AD-8AD9-B68E2DD9FFA4}" dt="2023-11-16T17:06:59.999" v="343" actId="47"/>
        <pc:sldMkLst>
          <pc:docMk/>
          <pc:sldMk cId="3395384275" sldId="398"/>
        </pc:sldMkLst>
      </pc:sldChg>
      <pc:sldChg chg="addSp delSp modSp new mod modClrScheme chgLayout">
        <pc:chgData name="Tina Schuermans" userId="7fabdca3-5dad-46cf-becd-15cf68f67b6f" providerId="ADAL" clId="{B907FC3C-9F26-49AD-8AD9-B68E2DD9FFA4}" dt="2023-11-23T08:00:10.641" v="1095" actId="27636"/>
        <pc:sldMkLst>
          <pc:docMk/>
          <pc:sldMk cId="1299908253" sldId="399"/>
        </pc:sldMkLst>
        <pc:spChg chg="del mod ord">
          <ac:chgData name="Tina Schuermans" userId="7fabdca3-5dad-46cf-becd-15cf68f67b6f" providerId="ADAL" clId="{B907FC3C-9F26-49AD-8AD9-B68E2DD9FFA4}" dt="2023-11-16T17:09:12.010" v="474" actId="700"/>
          <ac:spMkLst>
            <pc:docMk/>
            <pc:sldMk cId="1299908253" sldId="399"/>
            <ac:spMk id="2" creationId="{EF319658-A7E5-D4C9-8E01-673949CC8C8B}"/>
          </ac:spMkLst>
        </pc:spChg>
        <pc:spChg chg="del">
          <ac:chgData name="Tina Schuermans" userId="7fabdca3-5dad-46cf-becd-15cf68f67b6f" providerId="ADAL" clId="{B907FC3C-9F26-49AD-8AD9-B68E2DD9FFA4}" dt="2023-11-16T17:09:12.010" v="474" actId="700"/>
          <ac:spMkLst>
            <pc:docMk/>
            <pc:sldMk cId="1299908253" sldId="399"/>
            <ac:spMk id="3" creationId="{2ED3D576-E96A-4A8B-D73E-57170E907414}"/>
          </ac:spMkLst>
        </pc:spChg>
        <pc:spChg chg="mod ord">
          <ac:chgData name="Tina Schuermans" userId="7fabdca3-5dad-46cf-becd-15cf68f67b6f" providerId="ADAL" clId="{B907FC3C-9F26-49AD-8AD9-B68E2DD9FFA4}" dt="2023-11-16T17:09:16.115" v="475" actId="700"/>
          <ac:spMkLst>
            <pc:docMk/>
            <pc:sldMk cId="1299908253" sldId="399"/>
            <ac:spMk id="4" creationId="{F0030DFA-F5EA-6BF9-88AA-A86DDA160BB3}"/>
          </ac:spMkLst>
        </pc:spChg>
        <pc:spChg chg="add del mod ord">
          <ac:chgData name="Tina Schuermans" userId="7fabdca3-5dad-46cf-becd-15cf68f67b6f" providerId="ADAL" clId="{B907FC3C-9F26-49AD-8AD9-B68E2DD9FFA4}" dt="2023-11-16T17:09:16.115" v="475" actId="700"/>
          <ac:spMkLst>
            <pc:docMk/>
            <pc:sldMk cId="1299908253" sldId="399"/>
            <ac:spMk id="5" creationId="{22A6ADF0-0020-C865-1134-30AB201E4C64}"/>
          </ac:spMkLst>
        </pc:spChg>
        <pc:spChg chg="add mod ord">
          <ac:chgData name="Tina Schuermans" userId="7fabdca3-5dad-46cf-becd-15cf68f67b6f" providerId="ADAL" clId="{B907FC3C-9F26-49AD-8AD9-B68E2DD9FFA4}" dt="2023-11-16T17:14:05.400" v="1062" actId="20577"/>
          <ac:spMkLst>
            <pc:docMk/>
            <pc:sldMk cId="1299908253" sldId="399"/>
            <ac:spMk id="6" creationId="{32000DAF-278F-1AD1-1238-CCBC8DC01784}"/>
          </ac:spMkLst>
        </pc:spChg>
        <pc:spChg chg="add mod ord">
          <ac:chgData name="Tina Schuermans" userId="7fabdca3-5dad-46cf-becd-15cf68f67b6f" providerId="ADAL" clId="{B907FC3C-9F26-49AD-8AD9-B68E2DD9FFA4}" dt="2023-11-23T08:00:10.641" v="1095" actId="27636"/>
          <ac:spMkLst>
            <pc:docMk/>
            <pc:sldMk cId="1299908253" sldId="399"/>
            <ac:spMk id="7" creationId="{D7870076-0E5D-210B-4067-02890CA65184}"/>
          </ac:spMkLst>
        </pc:spChg>
      </pc:sldChg>
      <pc:sldChg chg="del">
        <pc:chgData name="Tina Schuermans" userId="7fabdca3-5dad-46cf-becd-15cf68f67b6f" providerId="ADAL" clId="{B907FC3C-9F26-49AD-8AD9-B68E2DD9FFA4}" dt="2023-11-16T17:07:01.055" v="345" actId="47"/>
        <pc:sldMkLst>
          <pc:docMk/>
          <pc:sldMk cId="1827326111" sldId="399"/>
        </pc:sldMkLst>
      </pc:sldChg>
      <pc:sldChg chg="del">
        <pc:chgData name="Tina Schuermans" userId="7fabdca3-5dad-46cf-becd-15cf68f67b6f" providerId="ADAL" clId="{B907FC3C-9F26-49AD-8AD9-B68E2DD9FFA4}" dt="2023-11-16T17:07:04.851" v="352" actId="47"/>
        <pc:sldMkLst>
          <pc:docMk/>
          <pc:sldMk cId="2901458658" sldId="400"/>
        </pc:sldMkLst>
      </pc:sldChg>
      <pc:sldChg chg="modSp add mod ord">
        <pc:chgData name="Tina Schuermans" userId="7fabdca3-5dad-46cf-becd-15cf68f67b6f" providerId="ADAL" clId="{B907FC3C-9F26-49AD-8AD9-B68E2DD9FFA4}" dt="2023-11-16T17:09:53.554" v="531" actId="20577"/>
        <pc:sldMkLst>
          <pc:docMk/>
          <pc:sldMk cId="3151818513" sldId="400"/>
        </pc:sldMkLst>
        <pc:spChg chg="mod">
          <ac:chgData name="Tina Schuermans" userId="7fabdca3-5dad-46cf-becd-15cf68f67b6f" providerId="ADAL" clId="{B907FC3C-9F26-49AD-8AD9-B68E2DD9FFA4}" dt="2023-11-16T17:09:53.554" v="531" actId="20577"/>
          <ac:spMkLst>
            <pc:docMk/>
            <pc:sldMk cId="3151818513" sldId="400"/>
            <ac:spMk id="2" creationId="{1EE4C093-CD07-2C9C-513A-9096315CA629}"/>
          </ac:spMkLst>
        </pc:spChg>
      </pc:sldChg>
      <pc:sldChg chg="modSp add del mod">
        <pc:chgData name="Tina Schuermans" userId="7fabdca3-5dad-46cf-becd-15cf68f67b6f" providerId="ADAL" clId="{B907FC3C-9F26-49AD-8AD9-B68E2DD9FFA4}" dt="2023-11-22T14:27:56.263" v="1090" actId="47"/>
        <pc:sldMkLst>
          <pc:docMk/>
          <pc:sldMk cId="517941942" sldId="401"/>
        </pc:sldMkLst>
        <pc:spChg chg="mod">
          <ac:chgData name="Tina Schuermans" userId="7fabdca3-5dad-46cf-becd-15cf68f67b6f" providerId="ADAL" clId="{B907FC3C-9F26-49AD-8AD9-B68E2DD9FFA4}" dt="2023-11-16T17:10:25.528" v="572" actId="20577"/>
          <ac:spMkLst>
            <pc:docMk/>
            <pc:sldMk cId="517941942" sldId="401"/>
            <ac:spMk id="2" creationId="{1EE4C093-CD07-2C9C-513A-9096315CA629}"/>
          </ac:spMkLst>
        </pc:spChg>
      </pc:sldChg>
      <pc:sldChg chg="add del">
        <pc:chgData name="Tina Schuermans" userId="7fabdca3-5dad-46cf-becd-15cf68f67b6f" providerId="ADAL" clId="{B907FC3C-9F26-49AD-8AD9-B68E2DD9FFA4}" dt="2023-11-16T17:07:18.728" v="363" actId="47"/>
        <pc:sldMkLst>
          <pc:docMk/>
          <pc:sldMk cId="4056565862" sldId="401"/>
        </pc:sldMkLst>
      </pc:sldChg>
      <pc:sldChg chg="modSp new mod">
        <pc:chgData name="Tina Schuermans" userId="7fabdca3-5dad-46cf-becd-15cf68f67b6f" providerId="ADAL" clId="{B907FC3C-9F26-49AD-8AD9-B68E2DD9FFA4}" dt="2023-11-23T08:00:10.580" v="1094" actId="27636"/>
        <pc:sldMkLst>
          <pc:docMk/>
          <pc:sldMk cId="11173857" sldId="402"/>
        </pc:sldMkLst>
        <pc:spChg chg="mod">
          <ac:chgData name="Tina Schuermans" userId="7fabdca3-5dad-46cf-becd-15cf68f67b6f" providerId="ADAL" clId="{B907FC3C-9F26-49AD-8AD9-B68E2DD9FFA4}" dt="2023-11-16T17:10:18.887" v="560" actId="20577"/>
          <ac:spMkLst>
            <pc:docMk/>
            <pc:sldMk cId="11173857" sldId="402"/>
            <ac:spMk id="2" creationId="{23881CEF-9544-AA04-193A-183152587FE4}"/>
          </ac:spMkLst>
        </pc:spChg>
        <pc:spChg chg="mod">
          <ac:chgData name="Tina Schuermans" userId="7fabdca3-5dad-46cf-becd-15cf68f67b6f" providerId="ADAL" clId="{B907FC3C-9F26-49AD-8AD9-B68E2DD9FFA4}" dt="2023-11-23T08:00:10.580" v="1094" actId="27636"/>
          <ac:spMkLst>
            <pc:docMk/>
            <pc:sldMk cId="11173857" sldId="402"/>
            <ac:spMk id="3" creationId="{1799E5B2-8DCC-12B5-228F-B67D273B23A7}"/>
          </ac:spMkLst>
        </pc:spChg>
      </pc:sldChg>
      <pc:sldChg chg="addSp modSp new mod">
        <pc:chgData name="Tina Schuermans" userId="7fabdca3-5dad-46cf-becd-15cf68f67b6f" providerId="ADAL" clId="{B907FC3C-9F26-49AD-8AD9-B68E2DD9FFA4}" dt="2023-11-22T14:28:30.909" v="1093" actId="1076"/>
        <pc:sldMkLst>
          <pc:docMk/>
          <pc:sldMk cId="2716926840" sldId="403"/>
        </pc:sldMkLst>
        <pc:picChg chg="add mod">
          <ac:chgData name="Tina Schuermans" userId="7fabdca3-5dad-46cf-becd-15cf68f67b6f" providerId="ADAL" clId="{B907FC3C-9F26-49AD-8AD9-B68E2DD9FFA4}" dt="2023-11-22T14:28:30.909" v="1093" actId="1076"/>
          <ac:picMkLst>
            <pc:docMk/>
            <pc:sldMk cId="2716926840" sldId="403"/>
            <ac:picMk id="6" creationId="{7B9225F9-A8E0-FA9E-7736-5A54B5D192CE}"/>
          </ac:picMkLst>
        </pc:picChg>
      </pc:sldChg>
      <pc:sldMasterChg chg="del delSldLayout">
        <pc:chgData name="Tina Schuermans" userId="7fabdca3-5dad-46cf-becd-15cf68f67b6f" providerId="ADAL" clId="{B907FC3C-9F26-49AD-8AD9-B68E2DD9FFA4}" dt="2023-11-16T17:09:02.479" v="472" actId="47"/>
        <pc:sldMasterMkLst>
          <pc:docMk/>
          <pc:sldMasterMk cId="520635800" sldId="2147483648"/>
        </pc:sldMasterMkLst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3097313470" sldId="2147483649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1402156185" sldId="2147483650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772915271" sldId="2147483651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3864194901" sldId="2147483652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2411125789" sldId="2147483653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2378200097" sldId="2147483654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3430458986" sldId="2147483655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1584253365" sldId="2147483656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2792694423" sldId="2147483657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2552483278" sldId="2147483658"/>
          </pc:sldLayoutMkLst>
        </pc:sldLayoutChg>
        <pc:sldLayoutChg chg="del">
          <pc:chgData name="Tina Schuermans" userId="7fabdca3-5dad-46cf-becd-15cf68f67b6f" providerId="ADAL" clId="{B907FC3C-9F26-49AD-8AD9-B68E2DD9FFA4}" dt="2023-11-16T17:09:02.479" v="472" actId="47"/>
          <pc:sldLayoutMkLst>
            <pc:docMk/>
            <pc:sldMasterMk cId="520635800" sldId="2147483648"/>
            <pc:sldLayoutMk cId="1046494853" sldId="2147483659"/>
          </pc:sldLayoutMkLst>
        </pc:sldLayoutChg>
        <pc:sldLayoutChg chg="del">
          <pc:chgData name="Tina Schuermans" userId="7fabdca3-5dad-46cf-becd-15cf68f67b6f" providerId="ADAL" clId="{B907FC3C-9F26-49AD-8AD9-B68E2DD9FFA4}" dt="2023-11-16T17:08:56.646" v="471" actId="47"/>
          <pc:sldLayoutMkLst>
            <pc:docMk/>
            <pc:sldMasterMk cId="520635800" sldId="2147483648"/>
            <pc:sldLayoutMk cId="941496762" sldId="2147483660"/>
          </pc:sldLayoutMkLst>
        </pc:sldLayoutChg>
      </pc:sldMasterChg>
      <pc:sldMasterChg chg="del delSldLayout">
        <pc:chgData name="Tina Schuermans" userId="7fabdca3-5dad-46cf-becd-15cf68f67b6f" providerId="ADAL" clId="{B907FC3C-9F26-49AD-8AD9-B68E2DD9FFA4}" dt="2023-11-16T17:06:49.714" v="340" actId="47"/>
        <pc:sldMasterMkLst>
          <pc:docMk/>
          <pc:sldMasterMk cId="3768585248" sldId="2147483689"/>
        </pc:sldMasterMkLst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1542577030" sldId="2147483662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813660912" sldId="2147483663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2023163718" sldId="2147483664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090036444" sldId="2147483665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4152784982" sldId="2147483667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967431729" sldId="2147483668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774993270" sldId="2147483669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024768023" sldId="2147483690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1418266869" sldId="2147483691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2591973378" sldId="2147483693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251889956" sldId="2147483694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1879921547" sldId="2147483695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4099894527" sldId="2147483696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2611062650" sldId="2147483697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1705522425" sldId="2147483698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487262471" sldId="2147483699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1186288016" sldId="2147483700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178645829" sldId="2147483701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893825534" sldId="2147483702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3833981626" sldId="2147483703"/>
          </pc:sldLayoutMkLst>
        </pc:sldLayoutChg>
        <pc:sldLayoutChg chg="del">
          <pc:chgData name="Tina Schuermans" userId="7fabdca3-5dad-46cf-becd-15cf68f67b6f" providerId="ADAL" clId="{B907FC3C-9F26-49AD-8AD9-B68E2DD9FFA4}" dt="2023-11-16T17:06:49.714" v="340" actId="47"/>
          <pc:sldLayoutMkLst>
            <pc:docMk/>
            <pc:sldMasterMk cId="3768585248" sldId="2147483689"/>
            <pc:sldLayoutMk cId="2927849980" sldId="2147483704"/>
          </pc:sldLayoutMkLst>
        </pc:sldLayoutChg>
      </pc:sldMasterChg>
      <pc:sldMasterChg chg="add del addSldLayout delSldLayout">
        <pc:chgData name="Tina Schuermans" userId="7fabdca3-5dad-46cf-becd-15cf68f67b6f" providerId="ADAL" clId="{B907FC3C-9F26-49AD-8AD9-B68E2DD9FFA4}" dt="2023-11-16T17:07:18.728" v="363" actId="47"/>
        <pc:sldMasterMkLst>
          <pc:docMk/>
          <pc:sldMasterMk cId="1928096786" sldId="2147483692"/>
        </pc:sldMasterMkLst>
        <pc:sldLayoutChg chg="add del">
          <pc:chgData name="Tina Schuermans" userId="7fabdca3-5dad-46cf-becd-15cf68f67b6f" providerId="ADAL" clId="{B907FC3C-9F26-49AD-8AD9-B68E2DD9FFA4}" dt="2023-11-16T17:07:18.728" v="363" actId="47"/>
          <pc:sldLayoutMkLst>
            <pc:docMk/>
            <pc:sldMasterMk cId="1928096786" sldId="2147483692"/>
            <pc:sldLayoutMk cId="577594172" sldId="2147483661"/>
          </pc:sldLayoutMkLst>
        </pc:sldLayoutChg>
        <pc:sldLayoutChg chg="del">
          <pc:chgData name="Tina Schuermans" userId="7fabdca3-5dad-46cf-becd-15cf68f67b6f" providerId="ADAL" clId="{B907FC3C-9F26-49AD-8AD9-B68E2DD9FFA4}" dt="2023-11-16T17:07:04.499" v="351" actId="47"/>
          <pc:sldLayoutMkLst>
            <pc:docMk/>
            <pc:sldMasterMk cId="1928096786" sldId="2147483692"/>
            <pc:sldLayoutMk cId="3158994745" sldId="2147483666"/>
          </pc:sldLayoutMkLst>
        </pc:sldLayoutChg>
      </pc:sldMasterChg>
    </pc:docChg>
  </pc:docChgLst>
  <pc:docChgLst>
    <pc:chgData name="Marjolein Vandenbroucke" userId="S::marjolein.vandenbroucke_jint.be#ext#@deambrassade805.onmicrosoft.com::9a6e905c-d628-4c2c-acb6-58c464ab2c43" providerId="AD" clId="Web-{68E4C378-A78A-9964-9EDF-9C996E9A169B}"/>
    <pc:docChg chg="modSld">
      <pc:chgData name="Marjolein Vandenbroucke" userId="S::marjolein.vandenbroucke_jint.be#ext#@deambrassade805.onmicrosoft.com::9a6e905c-d628-4c2c-acb6-58c464ab2c43" providerId="AD" clId="Web-{68E4C378-A78A-9964-9EDF-9C996E9A169B}" dt="2023-05-16T08:24:53.987" v="2" actId="20577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68E4C378-A78A-9964-9EDF-9C996E9A169B}" dt="2023-05-16T08:24:53.987" v="2" actId="20577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68E4C378-A78A-9964-9EDF-9C996E9A169B}" dt="2023-05-16T08:24:53.987" v="2" actId="20577"/>
          <ac:spMkLst>
            <pc:docMk/>
            <pc:sldMk cId="2037177146" sldId="359"/>
            <ac:spMk id="3" creationId="{DE84B0AE-0CFF-4C8A-A72C-F1245A3E4BE7}"/>
          </ac:spMkLst>
        </pc:spChg>
      </pc:sldChg>
    </pc:docChg>
  </pc:docChgLst>
  <pc:docChgLst>
    <pc:chgData name="Lore Van Dongen" userId="c3cdbfbc-877c-40f7-b58f-943bc0c011e2" providerId="ADAL" clId="{A817CFD2-9CEA-4FE2-9422-C27914D72B11}"/>
    <pc:docChg chg="custSel addSld delSld modSld modSection">
      <pc:chgData name="Lore Van Dongen" userId="c3cdbfbc-877c-40f7-b58f-943bc0c011e2" providerId="ADAL" clId="{A817CFD2-9CEA-4FE2-9422-C27914D72B11}" dt="2023-03-14T13:32:45.009" v="200"/>
      <pc:docMkLst>
        <pc:docMk/>
      </pc:docMkLst>
      <pc:sldChg chg="del">
        <pc:chgData name="Lore Van Dongen" userId="c3cdbfbc-877c-40f7-b58f-943bc0c011e2" providerId="ADAL" clId="{A817CFD2-9CEA-4FE2-9422-C27914D72B11}" dt="2023-03-14T13:31:03.653" v="126" actId="47"/>
        <pc:sldMkLst>
          <pc:docMk/>
          <pc:sldMk cId="1902476258" sldId="258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1324254942" sldId="260"/>
        </pc:sldMkLst>
      </pc:sldChg>
      <pc:sldChg chg="del">
        <pc:chgData name="Lore Van Dongen" userId="c3cdbfbc-877c-40f7-b58f-943bc0c011e2" providerId="ADAL" clId="{A817CFD2-9CEA-4FE2-9422-C27914D72B11}" dt="2023-03-14T13:31:03.653" v="126" actId="47"/>
        <pc:sldMkLst>
          <pc:docMk/>
          <pc:sldMk cId="320721584" sldId="261"/>
        </pc:sldMkLst>
      </pc:sldChg>
      <pc:sldChg chg="del">
        <pc:chgData name="Lore Van Dongen" userId="c3cdbfbc-877c-40f7-b58f-943bc0c011e2" providerId="ADAL" clId="{A817CFD2-9CEA-4FE2-9422-C27914D72B11}" dt="2023-03-14T13:31:03.653" v="126" actId="47"/>
        <pc:sldMkLst>
          <pc:docMk/>
          <pc:sldMk cId="3425953296" sldId="262"/>
        </pc:sldMkLst>
      </pc:sldChg>
      <pc:sldChg chg="del">
        <pc:chgData name="Lore Van Dongen" userId="c3cdbfbc-877c-40f7-b58f-943bc0c011e2" providerId="ADAL" clId="{A817CFD2-9CEA-4FE2-9422-C27914D72B11}" dt="2023-03-14T13:31:03.653" v="126" actId="47"/>
        <pc:sldMkLst>
          <pc:docMk/>
          <pc:sldMk cId="292221360" sldId="263"/>
        </pc:sldMkLst>
      </pc:sldChg>
      <pc:sldChg chg="del">
        <pc:chgData name="Lore Van Dongen" userId="c3cdbfbc-877c-40f7-b58f-943bc0c011e2" providerId="ADAL" clId="{A817CFD2-9CEA-4FE2-9422-C27914D72B11}" dt="2023-03-14T13:30:53.724" v="125" actId="47"/>
        <pc:sldMkLst>
          <pc:docMk/>
          <pc:sldMk cId="4068059889" sldId="264"/>
        </pc:sldMkLst>
      </pc:sldChg>
      <pc:sldChg chg="del">
        <pc:chgData name="Lore Van Dongen" userId="c3cdbfbc-877c-40f7-b58f-943bc0c011e2" providerId="ADAL" clId="{A817CFD2-9CEA-4FE2-9422-C27914D72B11}" dt="2023-03-14T13:31:06.169" v="127" actId="47"/>
        <pc:sldMkLst>
          <pc:docMk/>
          <pc:sldMk cId="4033365835" sldId="265"/>
        </pc:sldMkLst>
      </pc:sldChg>
      <pc:sldChg chg="modSp mod">
        <pc:chgData name="Lore Van Dongen" userId="c3cdbfbc-877c-40f7-b58f-943bc0c011e2" providerId="ADAL" clId="{A817CFD2-9CEA-4FE2-9422-C27914D72B11}" dt="2023-03-14T13:26:41.689" v="79" actId="27636"/>
        <pc:sldMkLst>
          <pc:docMk/>
          <pc:sldMk cId="2934878300" sldId="266"/>
        </pc:sldMkLst>
        <pc:spChg chg="mod">
          <ac:chgData name="Lore Van Dongen" userId="c3cdbfbc-877c-40f7-b58f-943bc0c011e2" providerId="ADAL" clId="{A817CFD2-9CEA-4FE2-9422-C27914D72B11}" dt="2023-03-14T13:26:41.689" v="79" actId="27636"/>
          <ac:spMkLst>
            <pc:docMk/>
            <pc:sldMk cId="2934878300" sldId="266"/>
            <ac:spMk id="3" creationId="{00000000-0000-0000-0000-000000000000}"/>
          </ac:spMkLst>
        </pc:spChg>
      </pc:sldChg>
      <pc:sldChg chg="del">
        <pc:chgData name="Lore Van Dongen" userId="c3cdbfbc-877c-40f7-b58f-943bc0c011e2" providerId="ADAL" clId="{A817CFD2-9CEA-4FE2-9422-C27914D72B11}" dt="2023-03-14T13:30:53.724" v="125" actId="47"/>
        <pc:sldMkLst>
          <pc:docMk/>
          <pc:sldMk cId="2441437219" sldId="267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4120669398" sldId="268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1933003008" sldId="269"/>
        </pc:sldMkLst>
      </pc:sldChg>
      <pc:sldChg chg="modSp mod">
        <pc:chgData name="Lore Van Dongen" userId="c3cdbfbc-877c-40f7-b58f-943bc0c011e2" providerId="ADAL" clId="{A817CFD2-9CEA-4FE2-9422-C27914D72B11}" dt="2023-03-14T13:25:00.227" v="15" actId="6549"/>
        <pc:sldMkLst>
          <pc:docMk/>
          <pc:sldMk cId="3251091339" sldId="270"/>
        </pc:sldMkLst>
        <pc:spChg chg="mod">
          <ac:chgData name="Lore Van Dongen" userId="c3cdbfbc-877c-40f7-b58f-943bc0c011e2" providerId="ADAL" clId="{A817CFD2-9CEA-4FE2-9422-C27914D72B11}" dt="2023-03-14T13:25:00.227" v="15" actId="6549"/>
          <ac:spMkLst>
            <pc:docMk/>
            <pc:sldMk cId="3251091339" sldId="270"/>
            <ac:spMk id="3" creationId="{07705985-A638-4B83-8448-08DE48C8BB46}"/>
          </ac:spMkLst>
        </pc:spChg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3908604676" sldId="271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3379808731" sldId="272"/>
        </pc:sldMkLst>
      </pc:sldChg>
      <pc:sldChg chg="modSp mod">
        <pc:chgData name="Lore Van Dongen" userId="c3cdbfbc-877c-40f7-b58f-943bc0c011e2" providerId="ADAL" clId="{A817CFD2-9CEA-4FE2-9422-C27914D72B11}" dt="2023-03-14T13:28:25.235" v="112" actId="20577"/>
        <pc:sldMkLst>
          <pc:docMk/>
          <pc:sldMk cId="3527274246" sldId="293"/>
        </pc:sldMkLst>
        <pc:spChg chg="mod">
          <ac:chgData name="Lore Van Dongen" userId="c3cdbfbc-877c-40f7-b58f-943bc0c011e2" providerId="ADAL" clId="{A817CFD2-9CEA-4FE2-9422-C27914D72B11}" dt="2023-03-14T13:28:19.819" v="111" actId="403"/>
          <ac:spMkLst>
            <pc:docMk/>
            <pc:sldMk cId="3527274246" sldId="293"/>
            <ac:spMk id="2" creationId="{A74E9420-7BC7-4575-8E8F-80D65D354723}"/>
          </ac:spMkLst>
        </pc:spChg>
        <pc:spChg chg="mod">
          <ac:chgData name="Lore Van Dongen" userId="c3cdbfbc-877c-40f7-b58f-943bc0c011e2" providerId="ADAL" clId="{A817CFD2-9CEA-4FE2-9422-C27914D72B11}" dt="2023-03-14T13:28:25.235" v="112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A817CFD2-9CEA-4FE2-9422-C27914D72B11}" dt="2023-03-14T13:29:51.680" v="119" actId="27636"/>
        <pc:sldMkLst>
          <pc:docMk/>
          <pc:sldMk cId="381301386" sldId="308"/>
        </pc:sldMkLst>
        <pc:spChg chg="mod">
          <ac:chgData name="Lore Van Dongen" userId="c3cdbfbc-877c-40f7-b58f-943bc0c011e2" providerId="ADAL" clId="{A817CFD2-9CEA-4FE2-9422-C27914D72B11}" dt="2023-03-14T13:29:51.680" v="119" actId="27636"/>
          <ac:spMkLst>
            <pc:docMk/>
            <pc:sldMk cId="381301386" sldId="308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A817CFD2-9CEA-4FE2-9422-C27914D72B11}" dt="2023-03-14T13:30:11.128" v="121" actId="6549"/>
        <pc:sldMkLst>
          <pc:docMk/>
          <pc:sldMk cId="274501898" sldId="324"/>
        </pc:sldMkLst>
        <pc:spChg chg="mod">
          <ac:chgData name="Lore Van Dongen" userId="c3cdbfbc-877c-40f7-b58f-943bc0c011e2" providerId="ADAL" clId="{A817CFD2-9CEA-4FE2-9422-C27914D72B11}" dt="2023-03-14T13:30:11.128" v="121" actId="6549"/>
          <ac:spMkLst>
            <pc:docMk/>
            <pc:sldMk cId="274501898" sldId="324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A817CFD2-9CEA-4FE2-9422-C27914D72B11}" dt="2023-03-14T13:31:53.065" v="199" actId="20577"/>
        <pc:sldMkLst>
          <pc:docMk/>
          <pc:sldMk cId="3291016401" sldId="325"/>
        </pc:sldMkLst>
        <pc:spChg chg="mod">
          <ac:chgData name="Lore Van Dongen" userId="c3cdbfbc-877c-40f7-b58f-943bc0c011e2" providerId="ADAL" clId="{A817CFD2-9CEA-4FE2-9422-C27914D72B11}" dt="2023-03-14T13:31:53.065" v="199" actId="20577"/>
          <ac:spMkLst>
            <pc:docMk/>
            <pc:sldMk cId="3291016401" sldId="325"/>
            <ac:spMk id="6" creationId="{9FD9F7BF-12DD-442F-A76D-41F7EAB6A446}"/>
          </ac:spMkLst>
        </pc:spChg>
      </pc:sldChg>
      <pc:sldChg chg="modSp mod">
        <pc:chgData name="Lore Van Dongen" userId="c3cdbfbc-877c-40f7-b58f-943bc0c011e2" providerId="ADAL" clId="{A817CFD2-9CEA-4FE2-9422-C27914D72B11}" dt="2023-03-14T13:28:44.645" v="117" actId="179"/>
        <pc:sldMkLst>
          <pc:docMk/>
          <pc:sldMk cId="721801344" sldId="326"/>
        </pc:sldMkLst>
        <pc:spChg chg="mod">
          <ac:chgData name="Lore Van Dongen" userId="c3cdbfbc-877c-40f7-b58f-943bc0c011e2" providerId="ADAL" clId="{A817CFD2-9CEA-4FE2-9422-C27914D72B11}" dt="2023-03-14T13:27:53.822" v="109"/>
          <ac:spMkLst>
            <pc:docMk/>
            <pc:sldMk cId="721801344" sldId="326"/>
            <ac:spMk id="2" creationId="{A74E9420-7BC7-4575-8E8F-80D65D354723}"/>
          </ac:spMkLst>
        </pc:spChg>
        <pc:spChg chg="mod">
          <ac:chgData name="Lore Van Dongen" userId="c3cdbfbc-877c-40f7-b58f-943bc0c011e2" providerId="ADAL" clId="{A817CFD2-9CEA-4FE2-9422-C27914D72B11}" dt="2023-03-14T13:28:44.645" v="117" actId="179"/>
          <ac:spMkLst>
            <pc:docMk/>
            <pc:sldMk cId="721801344" sldId="326"/>
            <ac:spMk id="3" creationId="{DE84B0AE-0CFF-4C8A-A72C-F1245A3E4BE7}"/>
          </ac:spMkLst>
        </pc:spChg>
      </pc:sldChg>
      <pc:sldChg chg="modSp mod">
        <pc:chgData name="Lore Van Dongen" userId="c3cdbfbc-877c-40f7-b58f-943bc0c011e2" providerId="ADAL" clId="{A817CFD2-9CEA-4FE2-9422-C27914D72B11}" dt="2023-03-14T13:30:25.728" v="123" actId="20577"/>
        <pc:sldMkLst>
          <pc:docMk/>
          <pc:sldMk cId="2757871825" sldId="328"/>
        </pc:sldMkLst>
        <pc:spChg chg="mod">
          <ac:chgData name="Lore Van Dongen" userId="c3cdbfbc-877c-40f7-b58f-943bc0c011e2" providerId="ADAL" clId="{A817CFD2-9CEA-4FE2-9422-C27914D72B11}" dt="2023-03-14T13:30:25.728" v="123" actId="20577"/>
          <ac:spMkLst>
            <pc:docMk/>
            <pc:sldMk cId="2757871825" sldId="328"/>
            <ac:spMk id="3" creationId="{DE84B0AE-0CFF-4C8A-A72C-F1245A3E4BE7}"/>
          </ac:spMkLst>
        </pc:spChg>
      </pc:sldChg>
      <pc:sldChg chg="del">
        <pc:chgData name="Lore Van Dongen" userId="c3cdbfbc-877c-40f7-b58f-943bc0c011e2" providerId="ADAL" clId="{A817CFD2-9CEA-4FE2-9422-C27914D72B11}" dt="2023-03-14T13:30:20.747" v="122" actId="47"/>
        <pc:sldMkLst>
          <pc:docMk/>
          <pc:sldMk cId="1796403206" sldId="329"/>
        </pc:sldMkLst>
      </pc:sldChg>
      <pc:sldChg chg="modSp mod">
        <pc:chgData name="Lore Van Dongen" userId="c3cdbfbc-877c-40f7-b58f-943bc0c011e2" providerId="ADAL" clId="{A817CFD2-9CEA-4FE2-9422-C27914D72B11}" dt="2023-03-14T13:32:45.009" v="200"/>
        <pc:sldMkLst>
          <pc:docMk/>
          <pc:sldMk cId="1385754273" sldId="331"/>
        </pc:sldMkLst>
        <pc:spChg chg="mod">
          <ac:chgData name="Lore Van Dongen" userId="c3cdbfbc-877c-40f7-b58f-943bc0c011e2" providerId="ADAL" clId="{A817CFD2-9CEA-4FE2-9422-C27914D72B11}" dt="2023-03-14T13:32:45.009" v="200"/>
          <ac:spMkLst>
            <pc:docMk/>
            <pc:sldMk cId="1385754273" sldId="331"/>
            <ac:spMk id="6" creationId="{9FD9F7BF-12DD-442F-A76D-41F7EAB6A446}"/>
          </ac:spMkLst>
        </pc:spChg>
      </pc:sldChg>
      <pc:sldChg chg="del">
        <pc:chgData name="Lore Van Dongen" userId="c3cdbfbc-877c-40f7-b58f-943bc0c011e2" providerId="ADAL" clId="{A817CFD2-9CEA-4FE2-9422-C27914D72B11}" dt="2023-03-14T13:30:53.724" v="125" actId="47"/>
        <pc:sldMkLst>
          <pc:docMk/>
          <pc:sldMk cId="254263907" sldId="332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1738760552" sldId="333"/>
        </pc:sldMkLst>
      </pc:sldChg>
      <pc:sldChg chg="del">
        <pc:chgData name="Lore Van Dongen" userId="c3cdbfbc-877c-40f7-b58f-943bc0c011e2" providerId="ADAL" clId="{A817CFD2-9CEA-4FE2-9422-C27914D72B11}" dt="2023-03-14T13:30:47.198" v="124" actId="47"/>
        <pc:sldMkLst>
          <pc:docMk/>
          <pc:sldMk cId="3858778009" sldId="334"/>
        </pc:sldMkLst>
      </pc:sldChg>
      <pc:sldChg chg="modSp add mod">
        <pc:chgData name="Lore Van Dongen" userId="c3cdbfbc-877c-40f7-b58f-943bc0c011e2" providerId="ADAL" clId="{A817CFD2-9CEA-4FE2-9422-C27914D72B11}" dt="2023-03-14T13:28:31.759" v="113" actId="20577"/>
        <pc:sldMkLst>
          <pc:docMk/>
          <pc:sldMk cId="2475365538" sldId="335"/>
        </pc:sldMkLst>
        <pc:spChg chg="mod">
          <ac:chgData name="Lore Van Dongen" userId="c3cdbfbc-877c-40f7-b58f-943bc0c011e2" providerId="ADAL" clId="{A817CFD2-9CEA-4FE2-9422-C27914D72B11}" dt="2023-03-14T13:28:13.480" v="110" actId="403"/>
          <ac:spMkLst>
            <pc:docMk/>
            <pc:sldMk cId="2475365538" sldId="335"/>
            <ac:spMk id="2" creationId="{A74E9420-7BC7-4575-8E8F-80D65D354723}"/>
          </ac:spMkLst>
        </pc:spChg>
        <pc:spChg chg="mod">
          <ac:chgData name="Lore Van Dongen" userId="c3cdbfbc-877c-40f7-b58f-943bc0c011e2" providerId="ADAL" clId="{A817CFD2-9CEA-4FE2-9422-C27914D72B11}" dt="2023-03-14T13:28:31.759" v="113" actId="20577"/>
          <ac:spMkLst>
            <pc:docMk/>
            <pc:sldMk cId="2475365538" sldId="335"/>
            <ac:spMk id="3" creationId="{DE84B0AE-0CFF-4C8A-A72C-F1245A3E4BE7}"/>
          </ac:spMkLst>
        </pc:spChg>
      </pc:sldChg>
    </pc:docChg>
  </pc:docChgLst>
  <pc:docChgLst>
    <pc:chgData name="Marjolein Vandenbroucke" userId="S::marjolein.vandenbroucke_jint.be#ext#@deambrassade805.onmicrosoft.com::9a6e905c-d628-4c2c-acb6-58c464ab2c43" providerId="AD" clId="Web-{A1B90E09-0173-513F-3EE6-E30E5E562B68}"/>
    <pc:docChg chg="modSld">
      <pc:chgData name="Marjolein Vandenbroucke" userId="S::marjolein.vandenbroucke_jint.be#ext#@deambrassade805.onmicrosoft.com::9a6e905c-d628-4c2c-acb6-58c464ab2c43" providerId="AD" clId="Web-{A1B90E09-0173-513F-3EE6-E30E5E562B68}" dt="2023-11-21T11:34:39.888" v="80" actId="1076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A1B90E09-0173-513F-3EE6-E30E5E562B68}" dt="2023-11-21T11:34:39.888" v="80" actId="1076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A1B90E09-0173-513F-3EE6-E30E5E562B68}" dt="2023-11-21T11:34:32.358" v="78" actId="1076"/>
          <ac:spMkLst>
            <pc:docMk/>
            <pc:sldMk cId="2037177146" sldId="359"/>
            <ac:spMk id="3" creationId="{DE84B0AE-0CFF-4C8A-A72C-F1245A3E4BE7}"/>
          </ac:spMkLst>
        </pc:spChg>
        <pc:picChg chg="mod">
          <ac:chgData name="Marjolein Vandenbroucke" userId="S::marjolein.vandenbroucke_jint.be#ext#@deambrassade805.onmicrosoft.com::9a6e905c-d628-4c2c-acb6-58c464ab2c43" providerId="AD" clId="Web-{A1B90E09-0173-513F-3EE6-E30E5E562B68}" dt="2023-11-21T11:34:35.669" v="79" actId="1076"/>
          <ac:picMkLst>
            <pc:docMk/>
            <pc:sldMk cId="2037177146" sldId="359"/>
            <ac:picMk id="6" creationId="{7B06AB69-44DF-645A-0AF3-CDFBC6009679}"/>
          </ac:picMkLst>
        </pc:picChg>
        <pc:picChg chg="mod">
          <ac:chgData name="Marjolein Vandenbroucke" userId="S::marjolein.vandenbroucke_jint.be#ext#@deambrassade805.onmicrosoft.com::9a6e905c-d628-4c2c-acb6-58c464ab2c43" providerId="AD" clId="Web-{A1B90E09-0173-513F-3EE6-E30E5E562B68}" dt="2023-11-21T11:34:39.888" v="80" actId="1076"/>
          <ac:picMkLst>
            <pc:docMk/>
            <pc:sldMk cId="2037177146" sldId="359"/>
            <ac:picMk id="7" creationId="{88B5F80F-EB7C-AA02-BCEE-A7DC51C41289}"/>
          </ac:picMkLst>
        </pc:picChg>
      </pc:sldChg>
    </pc:docChg>
  </pc:docChgLst>
  <pc:docChgLst>
    <pc:chgData name="Marjolein Vandenbroucke" userId="S::marjolein.vandenbroucke_jint.be#ext#@deambrassade805.onmicrosoft.com::9a6e905c-d628-4c2c-acb6-58c464ab2c43" providerId="AD" clId="Web-{095CAF37-C725-87A1-82F9-FBAA7FA95976}"/>
    <pc:docChg chg="modSld">
      <pc:chgData name="Marjolein Vandenbroucke" userId="S::marjolein.vandenbroucke_jint.be#ext#@deambrassade805.onmicrosoft.com::9a6e905c-d628-4c2c-acb6-58c464ab2c43" providerId="AD" clId="Web-{095CAF37-C725-87A1-82F9-FBAA7FA95976}" dt="2024-01-19T15:03:08.727" v="73" actId="14100"/>
      <pc:docMkLst>
        <pc:docMk/>
      </pc:docMkLst>
      <pc:sldChg chg="delSp modSp">
        <pc:chgData name="Marjolein Vandenbroucke" userId="S::marjolein.vandenbroucke_jint.be#ext#@deambrassade805.onmicrosoft.com::9a6e905c-d628-4c2c-acb6-58c464ab2c43" providerId="AD" clId="Web-{095CAF37-C725-87A1-82F9-FBAA7FA95976}" dt="2024-01-19T15:03:08.727" v="73" actId="14100"/>
        <pc:sldMkLst>
          <pc:docMk/>
          <pc:sldMk cId="4110169592" sldId="405"/>
        </pc:sldMkLst>
        <pc:spChg chg="mod">
          <ac:chgData name="Marjolein Vandenbroucke" userId="S::marjolein.vandenbroucke_jint.be#ext#@deambrassade805.onmicrosoft.com::9a6e905c-d628-4c2c-acb6-58c464ab2c43" providerId="AD" clId="Web-{095CAF37-C725-87A1-82F9-FBAA7FA95976}" dt="2024-01-19T15:03:00.555" v="71" actId="20577"/>
          <ac:spMkLst>
            <pc:docMk/>
            <pc:sldMk cId="4110169592" sldId="405"/>
            <ac:spMk id="3" creationId="{89AC6EB5-EBC6-6EE4-D0D2-F394FC70F0C0}"/>
          </ac:spMkLst>
        </pc:spChg>
        <pc:picChg chg="del">
          <ac:chgData name="Marjolein Vandenbroucke" userId="S::marjolein.vandenbroucke_jint.be#ext#@deambrassade805.onmicrosoft.com::9a6e905c-d628-4c2c-acb6-58c464ab2c43" providerId="AD" clId="Web-{095CAF37-C725-87A1-82F9-FBAA7FA95976}" dt="2024-01-19T14:57:47.623" v="0"/>
          <ac:picMkLst>
            <pc:docMk/>
            <pc:sldMk cId="4110169592" sldId="405"/>
            <ac:picMk id="6" creationId="{8D42AF53-A565-0815-9CCF-B7930C6281A8}"/>
          </ac:picMkLst>
        </pc:picChg>
        <pc:picChg chg="mod">
          <ac:chgData name="Marjolein Vandenbroucke" userId="S::marjolein.vandenbroucke_jint.be#ext#@deambrassade805.onmicrosoft.com::9a6e905c-d628-4c2c-acb6-58c464ab2c43" providerId="AD" clId="Web-{095CAF37-C725-87A1-82F9-FBAA7FA95976}" dt="2024-01-19T15:03:08.727" v="73" actId="14100"/>
          <ac:picMkLst>
            <pc:docMk/>
            <pc:sldMk cId="4110169592" sldId="405"/>
            <ac:picMk id="7" creationId="{24378A64-4CC3-481C-CABE-486BF816A32E}"/>
          </ac:picMkLst>
        </pc:picChg>
      </pc:sldChg>
    </pc:docChg>
  </pc:docChgLst>
  <pc:docChgLst>
    <pc:chgData name="Zeno Nols | KeKi" userId="S::zeno.nols_keki.be#ext#@deambrassade805.onmicrosoft.com::37a6e788-2b6f-4982-a02f-b23a322472a9" providerId="AD" clId="Web-{E98596FF-B09F-42C0-9D9A-63704D1570DC}"/>
    <pc:docChg chg="modSld">
      <pc:chgData name="Zeno Nols | KeKi" userId="S::zeno.nols_keki.be#ext#@deambrassade805.onmicrosoft.com::37a6e788-2b6f-4982-a02f-b23a322472a9" providerId="AD" clId="Web-{E98596FF-B09F-42C0-9D9A-63704D1570DC}" dt="2023-09-20T07:59:04.490" v="47"/>
      <pc:docMkLst>
        <pc:docMk/>
      </pc:docMkLst>
      <pc:sldChg chg="modSp">
        <pc:chgData name="Zeno Nols | KeKi" userId="S::zeno.nols_keki.be#ext#@deambrassade805.onmicrosoft.com::37a6e788-2b6f-4982-a02f-b23a322472a9" providerId="AD" clId="Web-{E98596FF-B09F-42C0-9D9A-63704D1570DC}" dt="2023-09-20T07:56:59.799" v="2" actId="20577"/>
        <pc:sldMkLst>
          <pc:docMk/>
          <pc:sldMk cId="1586679979" sldId="340"/>
        </pc:sldMkLst>
        <pc:spChg chg="mod">
          <ac:chgData name="Zeno Nols | KeKi" userId="S::zeno.nols_keki.be#ext#@deambrassade805.onmicrosoft.com::37a6e788-2b6f-4982-a02f-b23a322472a9" providerId="AD" clId="Web-{E98596FF-B09F-42C0-9D9A-63704D1570DC}" dt="2023-09-20T07:56:59.799" v="2" actId="20577"/>
          <ac:spMkLst>
            <pc:docMk/>
            <pc:sldMk cId="1586679979" sldId="340"/>
            <ac:spMk id="3" creationId="{DE84B0AE-0CFF-4C8A-A72C-F1245A3E4BE7}"/>
          </ac:spMkLst>
        </pc:spChg>
      </pc:sldChg>
      <pc:sldChg chg="modSp">
        <pc:chgData name="Zeno Nols | KeKi" userId="S::zeno.nols_keki.be#ext#@deambrassade805.onmicrosoft.com::37a6e788-2b6f-4982-a02f-b23a322472a9" providerId="AD" clId="Web-{E98596FF-B09F-42C0-9D9A-63704D1570DC}" dt="2023-09-20T07:59:04.490" v="47"/>
        <pc:sldMkLst>
          <pc:docMk/>
          <pc:sldMk cId="1191119332" sldId="353"/>
        </pc:sldMkLst>
        <pc:graphicFrameChg chg="mod modGraphic">
          <ac:chgData name="Zeno Nols | KeKi" userId="S::zeno.nols_keki.be#ext#@deambrassade805.onmicrosoft.com::37a6e788-2b6f-4982-a02f-b23a322472a9" providerId="AD" clId="Web-{E98596FF-B09F-42C0-9D9A-63704D1570DC}" dt="2023-09-20T07:59:04.490" v="47"/>
          <ac:graphicFrameMkLst>
            <pc:docMk/>
            <pc:sldMk cId="1191119332" sldId="353"/>
            <ac:graphicFrameMk id="7" creationId="{680DBC30-32E9-CCE7-7BF6-747670AA75A1}"/>
          </ac:graphicFrameMkLst>
        </pc:graphicFrameChg>
      </pc:sldChg>
    </pc:docChg>
  </pc:docChgLst>
  <pc:docChgLst>
    <pc:chgData name="Fien Criel | KeKi" userId="S::fien.criel_keki.be#ext#@deambrassade805.onmicrosoft.com::1d2b12e6-7328-4764-b5a7-6abda54cb274" providerId="AD" clId="Web-{8EBEBBC0-5DAC-D5AD-1FE9-78B8B2FD27E8}"/>
    <pc:docChg chg="modSld">
      <pc:chgData name="Fien Criel | KeKi" userId="S::fien.criel_keki.be#ext#@deambrassade805.onmicrosoft.com::1d2b12e6-7328-4764-b5a7-6abda54cb274" providerId="AD" clId="Web-{8EBEBBC0-5DAC-D5AD-1FE9-78B8B2FD27E8}" dt="2022-11-10T08:36:17.622" v="13" actId="20577"/>
      <pc:docMkLst>
        <pc:docMk/>
      </pc:docMkLst>
      <pc:sldChg chg="modSp">
        <pc:chgData name="Fien Criel | KeKi" userId="S::fien.criel_keki.be#ext#@deambrassade805.onmicrosoft.com::1d2b12e6-7328-4764-b5a7-6abda54cb274" providerId="AD" clId="Web-{8EBEBBC0-5DAC-D5AD-1FE9-78B8B2FD27E8}" dt="2022-11-10T08:35:38.386" v="0" actId="20577"/>
        <pc:sldMkLst>
          <pc:docMk/>
          <pc:sldMk cId="3527274246" sldId="293"/>
        </pc:sldMkLst>
        <pc:spChg chg="mod">
          <ac:chgData name="Fien Criel | KeKi" userId="S::fien.criel_keki.be#ext#@deambrassade805.onmicrosoft.com::1d2b12e6-7328-4764-b5a7-6abda54cb274" providerId="AD" clId="Web-{8EBEBBC0-5DAC-D5AD-1FE9-78B8B2FD27E8}" dt="2022-11-10T08:35:38.386" v="0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modSp">
        <pc:chgData name="Fien Criel | KeKi" userId="S::fien.criel_keki.be#ext#@deambrassade805.onmicrosoft.com::1d2b12e6-7328-4764-b5a7-6abda54cb274" providerId="AD" clId="Web-{8EBEBBC0-5DAC-D5AD-1FE9-78B8B2FD27E8}" dt="2022-11-10T08:36:17.622" v="13" actId="20577"/>
        <pc:sldMkLst>
          <pc:docMk/>
          <pc:sldMk cId="721801344" sldId="326"/>
        </pc:sldMkLst>
        <pc:spChg chg="mod">
          <ac:chgData name="Fien Criel | KeKi" userId="S::fien.criel_keki.be#ext#@deambrassade805.onmicrosoft.com::1d2b12e6-7328-4764-b5a7-6abda54cb274" providerId="AD" clId="Web-{8EBEBBC0-5DAC-D5AD-1FE9-78B8B2FD27E8}" dt="2022-11-10T08:36:17.622" v="13" actId="20577"/>
          <ac:spMkLst>
            <pc:docMk/>
            <pc:sldMk cId="721801344" sldId="326"/>
            <ac:spMk id="3" creationId="{DE84B0AE-0CFF-4C8A-A72C-F1245A3E4BE7}"/>
          </ac:spMkLst>
        </pc:spChg>
      </pc:sldChg>
    </pc:docChg>
  </pc:docChgLst>
  <pc:docChgLst>
    <pc:chgData name="Marjolein Vandenbroucke" userId="S::marjolein.vandenbroucke_jint.be#ext#@deambrassade805.onmicrosoft.com::9a6e905c-d628-4c2c-acb6-58c464ab2c43" providerId="AD" clId="Web-{938D1AF8-53E5-6C75-A9F2-9566936B793F}"/>
    <pc:docChg chg="modSld">
      <pc:chgData name="Marjolein Vandenbroucke" userId="S::marjolein.vandenbroucke_jint.be#ext#@deambrassade805.onmicrosoft.com::9a6e905c-d628-4c2c-acb6-58c464ab2c43" providerId="AD" clId="Web-{938D1AF8-53E5-6C75-A9F2-9566936B793F}" dt="2023-09-15T09:52:16.664" v="482" actId="20577"/>
      <pc:docMkLst>
        <pc:docMk/>
      </pc:docMkLst>
      <pc:sldChg chg="modSp">
        <pc:chgData name="Marjolein Vandenbroucke" userId="S::marjolein.vandenbroucke_jint.be#ext#@deambrassade805.onmicrosoft.com::9a6e905c-d628-4c2c-acb6-58c464ab2c43" providerId="AD" clId="Web-{938D1AF8-53E5-6C75-A9F2-9566936B793F}" dt="2023-09-15T09:16:21.196" v="1" actId="20577"/>
        <pc:sldMkLst>
          <pc:docMk/>
          <pc:sldMk cId="2510604608" sldId="339"/>
        </pc:sldMkLst>
        <pc:spChg chg="mod">
          <ac:chgData name="Marjolein Vandenbroucke" userId="S::marjolein.vandenbroucke_jint.be#ext#@deambrassade805.onmicrosoft.com::9a6e905c-d628-4c2c-acb6-58c464ab2c43" providerId="AD" clId="Web-{938D1AF8-53E5-6C75-A9F2-9566936B793F}" dt="2023-09-15T09:16:21.196" v="1" actId="20577"/>
          <ac:spMkLst>
            <pc:docMk/>
            <pc:sldMk cId="2510604608" sldId="339"/>
            <ac:spMk id="3" creationId="{00000000-0000-0000-0000-000000000000}"/>
          </ac:spMkLst>
        </pc:spChg>
      </pc:sldChg>
      <pc:sldChg chg="addSp modSp">
        <pc:chgData name="Marjolein Vandenbroucke" userId="S::marjolein.vandenbroucke_jint.be#ext#@deambrassade805.onmicrosoft.com::9a6e905c-d628-4c2c-acb6-58c464ab2c43" providerId="AD" clId="Web-{938D1AF8-53E5-6C75-A9F2-9566936B793F}" dt="2023-09-15T09:52:16.664" v="482" actId="20577"/>
        <pc:sldMkLst>
          <pc:docMk/>
          <pc:sldMk cId="2037177146" sldId="359"/>
        </pc:sldMkLst>
        <pc:spChg chg="mod">
          <ac:chgData name="Marjolein Vandenbroucke" userId="S::marjolein.vandenbroucke_jint.be#ext#@deambrassade805.onmicrosoft.com::9a6e905c-d628-4c2c-acb6-58c464ab2c43" providerId="AD" clId="Web-{938D1AF8-53E5-6C75-A9F2-9566936B793F}" dt="2023-09-15T09:52:16.664" v="482" actId="20577"/>
          <ac:spMkLst>
            <pc:docMk/>
            <pc:sldMk cId="2037177146" sldId="359"/>
            <ac:spMk id="3" creationId="{DE84B0AE-0CFF-4C8A-A72C-F1245A3E4BE7}"/>
          </ac:spMkLst>
        </pc:spChg>
        <pc:picChg chg="add mod ord">
          <ac:chgData name="Marjolein Vandenbroucke" userId="S::marjolein.vandenbroucke_jint.be#ext#@deambrassade805.onmicrosoft.com::9a6e905c-d628-4c2c-acb6-58c464ab2c43" providerId="AD" clId="Web-{938D1AF8-53E5-6C75-A9F2-9566936B793F}" dt="2023-09-15T09:50:26.989" v="477" actId="14100"/>
          <ac:picMkLst>
            <pc:docMk/>
            <pc:sldMk cId="2037177146" sldId="359"/>
            <ac:picMk id="5" creationId="{DB023F70-25EB-10AE-7660-F2262C09826E}"/>
          </ac:picMkLst>
        </pc:picChg>
      </pc:sldChg>
    </pc:docChg>
  </pc:docChgLst>
  <pc:docChgLst>
    <pc:chgData name="Zeno Nols | KeKi" userId="S::zeno.nols_keki.be#ext#@deambrassade805.onmicrosoft.com::37a6e788-2b6f-4982-a02f-b23a322472a9" providerId="AD" clId="Web-{E200A972-0587-4FBC-A405-00C445DE1C0F}"/>
    <pc:docChg chg="addSld modSld modSection">
      <pc:chgData name="Zeno Nols | KeKi" userId="S::zeno.nols_keki.be#ext#@deambrassade805.onmicrosoft.com::37a6e788-2b6f-4982-a02f-b23a322472a9" providerId="AD" clId="Web-{E200A972-0587-4FBC-A405-00C445DE1C0F}" dt="2023-09-19T09:36:27.266" v="121" actId="20577"/>
      <pc:docMkLst>
        <pc:docMk/>
      </pc:docMkLst>
      <pc:sldChg chg="modSp">
        <pc:chgData name="Zeno Nols | KeKi" userId="S::zeno.nols_keki.be#ext#@deambrassade805.onmicrosoft.com::37a6e788-2b6f-4982-a02f-b23a322472a9" providerId="AD" clId="Web-{E200A972-0587-4FBC-A405-00C445DE1C0F}" dt="2023-09-19T09:28:28.044" v="2" actId="20577"/>
        <pc:sldMkLst>
          <pc:docMk/>
          <pc:sldMk cId="1586679979" sldId="340"/>
        </pc:sldMkLst>
        <pc:spChg chg="mod">
          <ac:chgData name="Zeno Nols | KeKi" userId="S::zeno.nols_keki.be#ext#@deambrassade805.onmicrosoft.com::37a6e788-2b6f-4982-a02f-b23a322472a9" providerId="AD" clId="Web-{E200A972-0587-4FBC-A405-00C445DE1C0F}" dt="2023-09-19T09:28:28.044" v="2" actId="20577"/>
          <ac:spMkLst>
            <pc:docMk/>
            <pc:sldMk cId="1586679979" sldId="340"/>
            <ac:spMk id="3" creationId="{DE84B0AE-0CFF-4C8A-A72C-F1245A3E4BE7}"/>
          </ac:spMkLst>
        </pc:spChg>
      </pc:sldChg>
      <pc:sldChg chg="addSp delSp modSp">
        <pc:chgData name="Zeno Nols | KeKi" userId="S::zeno.nols_keki.be#ext#@deambrassade805.onmicrosoft.com::37a6e788-2b6f-4982-a02f-b23a322472a9" providerId="AD" clId="Web-{E200A972-0587-4FBC-A405-00C445DE1C0F}" dt="2023-09-19T09:33:00.148" v="102"/>
        <pc:sldMkLst>
          <pc:docMk/>
          <pc:sldMk cId="1191119332" sldId="353"/>
        </pc:sldMkLst>
        <pc:graphicFrameChg chg="del mod modGraphic">
          <ac:chgData name="Zeno Nols | KeKi" userId="S::zeno.nols_keki.be#ext#@deambrassade805.onmicrosoft.com::37a6e788-2b6f-4982-a02f-b23a322472a9" providerId="AD" clId="Web-{E200A972-0587-4FBC-A405-00C445DE1C0F}" dt="2023-09-19T09:29:14.796" v="20"/>
          <ac:graphicFrameMkLst>
            <pc:docMk/>
            <pc:sldMk cId="1191119332" sldId="353"/>
            <ac:graphicFrameMk id="6" creationId="{880EDC83-1E6B-0205-2EF0-D219A45282BD}"/>
          </ac:graphicFrameMkLst>
        </pc:graphicFrameChg>
        <pc:graphicFrameChg chg="add mod modGraphic">
          <ac:chgData name="Zeno Nols | KeKi" userId="S::zeno.nols_keki.be#ext#@deambrassade805.onmicrosoft.com::37a6e788-2b6f-4982-a02f-b23a322472a9" providerId="AD" clId="Web-{E200A972-0587-4FBC-A405-00C445DE1C0F}" dt="2023-09-19T09:33:00.148" v="102"/>
          <ac:graphicFrameMkLst>
            <pc:docMk/>
            <pc:sldMk cId="1191119332" sldId="353"/>
            <ac:graphicFrameMk id="7" creationId="{680DBC30-32E9-CCE7-7BF6-747670AA75A1}"/>
          </ac:graphicFrameMkLst>
        </pc:graphicFrameChg>
      </pc:sldChg>
      <pc:sldChg chg="modSp">
        <pc:chgData name="Zeno Nols | KeKi" userId="S::zeno.nols_keki.be#ext#@deambrassade805.onmicrosoft.com::37a6e788-2b6f-4982-a02f-b23a322472a9" providerId="AD" clId="Web-{E200A972-0587-4FBC-A405-00C445DE1C0F}" dt="2023-09-19T09:29:06.717" v="17" actId="20577"/>
        <pc:sldMkLst>
          <pc:docMk/>
          <pc:sldMk cId="3576507009" sldId="367"/>
        </pc:sldMkLst>
        <pc:spChg chg="mod">
          <ac:chgData name="Zeno Nols | KeKi" userId="S::zeno.nols_keki.be#ext#@deambrassade805.onmicrosoft.com::37a6e788-2b6f-4982-a02f-b23a322472a9" providerId="AD" clId="Web-{E200A972-0587-4FBC-A405-00C445DE1C0F}" dt="2023-09-19T09:29:06.717" v="17" actId="20577"/>
          <ac:spMkLst>
            <pc:docMk/>
            <pc:sldMk cId="3576507009" sldId="367"/>
            <ac:spMk id="6" creationId="{F4D77A9D-7982-D039-F2D8-A26CF8AF6A50}"/>
          </ac:spMkLst>
        </pc:spChg>
      </pc:sldChg>
      <pc:sldChg chg="modSp new">
        <pc:chgData name="Zeno Nols | KeKi" userId="S::zeno.nols_keki.be#ext#@deambrassade805.onmicrosoft.com::37a6e788-2b6f-4982-a02f-b23a322472a9" providerId="AD" clId="Web-{E200A972-0587-4FBC-A405-00C445DE1C0F}" dt="2023-09-19T09:36:27.266" v="121" actId="20577"/>
        <pc:sldMkLst>
          <pc:docMk/>
          <pc:sldMk cId="2860679712" sldId="387"/>
        </pc:sldMkLst>
        <pc:spChg chg="mod">
          <ac:chgData name="Zeno Nols | KeKi" userId="S::zeno.nols_keki.be#ext#@deambrassade805.onmicrosoft.com::37a6e788-2b6f-4982-a02f-b23a322472a9" providerId="AD" clId="Web-{E200A972-0587-4FBC-A405-00C445DE1C0F}" dt="2023-09-19T09:36:27.266" v="121" actId="20577"/>
          <ac:spMkLst>
            <pc:docMk/>
            <pc:sldMk cId="2860679712" sldId="387"/>
            <ac:spMk id="2" creationId="{087EFE5A-0EF2-27F2-FF6A-6D726AA950BE}"/>
          </ac:spMkLst>
        </pc:spChg>
        <pc:spChg chg="mod">
          <ac:chgData name="Zeno Nols | KeKi" userId="S::zeno.nols_keki.be#ext#@deambrassade805.onmicrosoft.com::37a6e788-2b6f-4982-a02f-b23a322472a9" providerId="AD" clId="Web-{E200A972-0587-4FBC-A405-00C445DE1C0F}" dt="2023-09-19T09:36:12.734" v="118" actId="20577"/>
          <ac:spMkLst>
            <pc:docMk/>
            <pc:sldMk cId="2860679712" sldId="387"/>
            <ac:spMk id="3" creationId="{A29BB0E6-D866-1D69-226F-6AB505428999}"/>
          </ac:spMkLst>
        </pc:spChg>
      </pc:sldChg>
    </pc:docChg>
  </pc:docChgLst>
  <pc:docChgLst>
    <pc:chgData name="Lore Van Dongen" userId="c3cdbfbc-877c-40f7-b58f-943bc0c011e2" providerId="ADAL" clId="{B993000F-A1E6-4706-A6A3-21E1E64D43AE}"/>
    <pc:docChg chg="undo custSel addSld modSld sldOrd">
      <pc:chgData name="Lore Van Dongen" userId="c3cdbfbc-877c-40f7-b58f-943bc0c011e2" providerId="ADAL" clId="{B993000F-A1E6-4706-A6A3-21E1E64D43AE}" dt="2022-09-22T11:41:13.347" v="1953" actId="27636"/>
      <pc:docMkLst>
        <pc:docMk/>
      </pc:docMkLst>
      <pc:sldChg chg="addSp modSp mod">
        <pc:chgData name="Lore Van Dongen" userId="c3cdbfbc-877c-40f7-b58f-943bc0c011e2" providerId="ADAL" clId="{B993000F-A1E6-4706-A6A3-21E1E64D43AE}" dt="2022-09-21T10:31:43.776" v="1120"/>
        <pc:sldMkLst>
          <pc:docMk/>
          <pc:sldMk cId="2934878300" sldId="266"/>
        </pc:sldMkLst>
        <pc:spChg chg="mod">
          <ac:chgData name="Lore Van Dongen" userId="c3cdbfbc-877c-40f7-b58f-943bc0c011e2" providerId="ADAL" clId="{B993000F-A1E6-4706-A6A3-21E1E64D43AE}" dt="2022-09-21T10:30:40.053" v="1110" actId="20577"/>
          <ac:spMkLst>
            <pc:docMk/>
            <pc:sldMk cId="2934878300" sldId="266"/>
            <ac:spMk id="3" creationId="{00000000-0000-0000-0000-000000000000}"/>
          </ac:spMkLst>
        </pc:spChg>
        <pc:picChg chg="add mod">
          <ac:chgData name="Lore Van Dongen" userId="c3cdbfbc-877c-40f7-b58f-943bc0c011e2" providerId="ADAL" clId="{B993000F-A1E6-4706-A6A3-21E1E64D43AE}" dt="2022-09-21T10:31:43.776" v="1120"/>
          <ac:picMkLst>
            <pc:docMk/>
            <pc:sldMk cId="2934878300" sldId="266"/>
            <ac:picMk id="5" creationId="{6AF047EB-35CC-741A-9D38-87A85A77D529}"/>
          </ac:picMkLst>
        </pc:picChg>
        <pc:picChg chg="add mod">
          <ac:chgData name="Lore Van Dongen" userId="c3cdbfbc-877c-40f7-b58f-943bc0c011e2" providerId="ADAL" clId="{B993000F-A1E6-4706-A6A3-21E1E64D43AE}" dt="2022-09-21T10:31:43.776" v="1120"/>
          <ac:picMkLst>
            <pc:docMk/>
            <pc:sldMk cId="2934878300" sldId="266"/>
            <ac:picMk id="6" creationId="{73E23B6C-E2F6-E4D6-992D-B559EEA90A01}"/>
          </ac:picMkLst>
        </pc:picChg>
        <pc:picChg chg="add mod">
          <ac:chgData name="Lore Van Dongen" userId="c3cdbfbc-877c-40f7-b58f-943bc0c011e2" providerId="ADAL" clId="{B993000F-A1E6-4706-A6A3-21E1E64D43AE}" dt="2022-09-21T10:31:43.776" v="1120"/>
          <ac:picMkLst>
            <pc:docMk/>
            <pc:sldMk cId="2934878300" sldId="266"/>
            <ac:picMk id="7" creationId="{AC089D12-E1D2-9403-1041-5EFD53590A2B}"/>
          </ac:picMkLst>
        </pc:picChg>
      </pc:sldChg>
      <pc:sldChg chg="addSp delSp modSp">
        <pc:chgData name="Lore Van Dongen" userId="c3cdbfbc-877c-40f7-b58f-943bc0c011e2" providerId="ADAL" clId="{B993000F-A1E6-4706-A6A3-21E1E64D43AE}" dt="2022-09-21T10:31:40.713" v="1119" actId="478"/>
        <pc:sldMkLst>
          <pc:docMk/>
          <pc:sldMk cId="3251091339" sldId="270"/>
        </pc:sldMkLst>
        <pc:picChg chg="add del mod">
          <ac:chgData name="Lore Van Dongen" userId="c3cdbfbc-877c-40f7-b58f-943bc0c011e2" providerId="ADAL" clId="{B993000F-A1E6-4706-A6A3-21E1E64D43AE}" dt="2022-09-21T10:31:40.713" v="1119" actId="478"/>
          <ac:picMkLst>
            <pc:docMk/>
            <pc:sldMk cId="3251091339" sldId="270"/>
            <ac:picMk id="4" creationId="{9B84E9FC-C395-3FB1-4470-A117B02D1586}"/>
          </ac:picMkLst>
        </pc:picChg>
        <pc:picChg chg="add del mod">
          <ac:chgData name="Lore Van Dongen" userId="c3cdbfbc-877c-40f7-b58f-943bc0c011e2" providerId="ADAL" clId="{B993000F-A1E6-4706-A6A3-21E1E64D43AE}" dt="2022-09-21T10:31:40.713" v="1119" actId="478"/>
          <ac:picMkLst>
            <pc:docMk/>
            <pc:sldMk cId="3251091339" sldId="270"/>
            <ac:picMk id="5" creationId="{130D95BE-E0FD-87F6-05F1-E9D0C007FBFD}"/>
          </ac:picMkLst>
        </pc:picChg>
        <pc:picChg chg="add del mod">
          <ac:chgData name="Lore Van Dongen" userId="c3cdbfbc-877c-40f7-b58f-943bc0c011e2" providerId="ADAL" clId="{B993000F-A1E6-4706-A6A3-21E1E64D43AE}" dt="2022-09-21T10:31:40.713" v="1119" actId="478"/>
          <ac:picMkLst>
            <pc:docMk/>
            <pc:sldMk cId="3251091339" sldId="270"/>
            <ac:picMk id="6" creationId="{17315269-2C70-4A84-541A-1E7C877EE7C8}"/>
          </ac:picMkLst>
        </pc:picChg>
      </pc:sldChg>
      <pc:sldChg chg="addSp modSp">
        <pc:chgData name="Lore Van Dongen" userId="c3cdbfbc-877c-40f7-b58f-943bc0c011e2" providerId="ADAL" clId="{B993000F-A1E6-4706-A6A3-21E1E64D43AE}" dt="2022-09-21T10:31:21.268" v="1115"/>
        <pc:sldMkLst>
          <pc:docMk/>
          <pc:sldMk cId="2369939808" sldId="289"/>
        </pc:sldMkLst>
        <pc:picChg chg="add mod">
          <ac:chgData name="Lore Van Dongen" userId="c3cdbfbc-877c-40f7-b58f-943bc0c011e2" providerId="ADAL" clId="{B993000F-A1E6-4706-A6A3-21E1E64D43AE}" dt="2022-09-21T10:31:21.268" v="1115"/>
          <ac:picMkLst>
            <pc:docMk/>
            <pc:sldMk cId="2369939808" sldId="289"/>
            <ac:picMk id="4" creationId="{7C4DE63D-275A-7838-ACAA-7D408464B70A}"/>
          </ac:picMkLst>
        </pc:picChg>
        <pc:picChg chg="add mod">
          <ac:chgData name="Lore Van Dongen" userId="c3cdbfbc-877c-40f7-b58f-943bc0c011e2" providerId="ADAL" clId="{B993000F-A1E6-4706-A6A3-21E1E64D43AE}" dt="2022-09-21T10:31:21.268" v="1115"/>
          <ac:picMkLst>
            <pc:docMk/>
            <pc:sldMk cId="2369939808" sldId="289"/>
            <ac:picMk id="5" creationId="{6E03C612-947C-003E-93AE-3D37CDC07382}"/>
          </ac:picMkLst>
        </pc:picChg>
        <pc:picChg chg="add mod">
          <ac:chgData name="Lore Van Dongen" userId="c3cdbfbc-877c-40f7-b58f-943bc0c011e2" providerId="ADAL" clId="{B993000F-A1E6-4706-A6A3-21E1E64D43AE}" dt="2022-09-21T10:31:21.268" v="1115"/>
          <ac:picMkLst>
            <pc:docMk/>
            <pc:sldMk cId="2369939808" sldId="289"/>
            <ac:picMk id="6" creationId="{3DB34C38-11DC-879C-309B-342713C3D43D}"/>
          </ac:picMkLst>
        </pc:picChg>
      </pc:sldChg>
      <pc:sldChg chg="modSp mod">
        <pc:chgData name="Lore Van Dongen" userId="c3cdbfbc-877c-40f7-b58f-943bc0c011e2" providerId="ADAL" clId="{B993000F-A1E6-4706-A6A3-21E1E64D43AE}" dt="2022-09-19T10:05:32.792" v="709" actId="6549"/>
        <pc:sldMkLst>
          <pc:docMk/>
          <pc:sldMk cId="3527274246" sldId="293"/>
        </pc:sldMkLst>
        <pc:spChg chg="mod">
          <ac:chgData name="Lore Van Dongen" userId="c3cdbfbc-877c-40f7-b58f-943bc0c011e2" providerId="ADAL" clId="{B993000F-A1E6-4706-A6A3-21E1E64D43AE}" dt="2022-09-19T10:05:32.792" v="709" actId="6549"/>
          <ac:spMkLst>
            <pc:docMk/>
            <pc:sldMk cId="3527274246" sldId="293"/>
            <ac:spMk id="3" creationId="{DE84B0AE-0CFF-4C8A-A72C-F1245A3E4BE7}"/>
          </ac:spMkLst>
        </pc:spChg>
      </pc:sldChg>
      <pc:sldChg chg="addSp modSp mod">
        <pc:chgData name="Lore Van Dongen" userId="c3cdbfbc-877c-40f7-b58f-943bc0c011e2" providerId="ADAL" clId="{B993000F-A1E6-4706-A6A3-21E1E64D43AE}" dt="2022-09-21T10:31:28.601" v="1116"/>
        <pc:sldMkLst>
          <pc:docMk/>
          <pc:sldMk cId="2785049174" sldId="306"/>
        </pc:sldMkLst>
        <pc:spChg chg="mod">
          <ac:chgData name="Lore Van Dongen" userId="c3cdbfbc-877c-40f7-b58f-943bc0c011e2" providerId="ADAL" clId="{B993000F-A1E6-4706-A6A3-21E1E64D43AE}" dt="2022-09-13T11:32:29.196" v="157" actId="20577"/>
          <ac:spMkLst>
            <pc:docMk/>
            <pc:sldMk cId="2785049174" sldId="306"/>
            <ac:spMk id="6" creationId="{9FD9F7BF-12DD-442F-A76D-41F7EAB6A446}"/>
          </ac:spMkLst>
        </pc:spChg>
        <pc:picChg chg="add mod">
          <ac:chgData name="Lore Van Dongen" userId="c3cdbfbc-877c-40f7-b58f-943bc0c011e2" providerId="ADAL" clId="{B993000F-A1E6-4706-A6A3-21E1E64D43AE}" dt="2022-09-21T10:31:28.601" v="1116"/>
          <ac:picMkLst>
            <pc:docMk/>
            <pc:sldMk cId="2785049174" sldId="306"/>
            <ac:picMk id="3" creationId="{70363317-FC57-BEB2-31B9-0ABA1F5718C9}"/>
          </ac:picMkLst>
        </pc:picChg>
        <pc:picChg chg="add mod">
          <ac:chgData name="Lore Van Dongen" userId="c3cdbfbc-877c-40f7-b58f-943bc0c011e2" providerId="ADAL" clId="{B993000F-A1E6-4706-A6A3-21E1E64D43AE}" dt="2022-09-21T10:31:28.601" v="1116"/>
          <ac:picMkLst>
            <pc:docMk/>
            <pc:sldMk cId="2785049174" sldId="306"/>
            <ac:picMk id="4" creationId="{AFB466CC-E20F-B644-74AF-8B333F462B4B}"/>
          </ac:picMkLst>
        </pc:picChg>
        <pc:picChg chg="add mod">
          <ac:chgData name="Lore Van Dongen" userId="c3cdbfbc-877c-40f7-b58f-943bc0c011e2" providerId="ADAL" clId="{B993000F-A1E6-4706-A6A3-21E1E64D43AE}" dt="2022-09-21T10:31:28.601" v="1116"/>
          <ac:picMkLst>
            <pc:docMk/>
            <pc:sldMk cId="2785049174" sldId="306"/>
            <ac:picMk id="7" creationId="{2B9EA3C6-750B-707C-2D24-832608863B41}"/>
          </ac:picMkLst>
        </pc:picChg>
      </pc:sldChg>
      <pc:sldChg chg="addSp delSp modSp">
        <pc:chgData name="Lore Van Dongen" userId="c3cdbfbc-877c-40f7-b58f-943bc0c011e2" providerId="ADAL" clId="{B993000F-A1E6-4706-A6A3-21E1E64D43AE}" dt="2022-09-21T10:31:52.553" v="1121" actId="478"/>
        <pc:sldMkLst>
          <pc:docMk/>
          <pc:sldMk cId="291385887" sldId="307"/>
        </pc:sldMkLst>
        <pc:picChg chg="add del mod">
          <ac:chgData name="Lore Van Dongen" userId="c3cdbfbc-877c-40f7-b58f-943bc0c011e2" providerId="ADAL" clId="{B993000F-A1E6-4706-A6A3-21E1E64D43AE}" dt="2022-09-21T10:31:52.553" v="1121" actId="478"/>
          <ac:picMkLst>
            <pc:docMk/>
            <pc:sldMk cId="291385887" sldId="307"/>
            <ac:picMk id="3" creationId="{DF8BF646-E459-5ECE-2563-9B3124A7CAA4}"/>
          </ac:picMkLst>
        </pc:picChg>
        <pc:picChg chg="add del mod">
          <ac:chgData name="Lore Van Dongen" userId="c3cdbfbc-877c-40f7-b58f-943bc0c011e2" providerId="ADAL" clId="{B993000F-A1E6-4706-A6A3-21E1E64D43AE}" dt="2022-09-21T10:31:52.553" v="1121" actId="478"/>
          <ac:picMkLst>
            <pc:docMk/>
            <pc:sldMk cId="291385887" sldId="307"/>
            <ac:picMk id="4" creationId="{1070D6B8-D433-05ED-63A5-882FA16D4F21}"/>
          </ac:picMkLst>
        </pc:picChg>
        <pc:picChg chg="add del mod">
          <ac:chgData name="Lore Van Dongen" userId="c3cdbfbc-877c-40f7-b58f-943bc0c011e2" providerId="ADAL" clId="{B993000F-A1E6-4706-A6A3-21E1E64D43AE}" dt="2022-09-21T10:31:52.553" v="1121" actId="478"/>
          <ac:picMkLst>
            <pc:docMk/>
            <pc:sldMk cId="291385887" sldId="307"/>
            <ac:picMk id="5" creationId="{B1A4D847-6BA4-91B5-1D86-836CF23FCF7F}"/>
          </ac:picMkLst>
        </pc:picChg>
      </pc:sldChg>
      <pc:sldChg chg="modSp mod">
        <pc:chgData name="Lore Van Dongen" userId="c3cdbfbc-877c-40f7-b58f-943bc0c011e2" providerId="ADAL" clId="{B993000F-A1E6-4706-A6A3-21E1E64D43AE}" dt="2022-09-21T10:35:17.249" v="1485" actId="15"/>
        <pc:sldMkLst>
          <pc:docMk/>
          <pc:sldMk cId="381301386" sldId="308"/>
        </pc:sldMkLst>
        <pc:spChg chg="mod">
          <ac:chgData name="Lore Van Dongen" userId="c3cdbfbc-877c-40f7-b58f-943bc0c011e2" providerId="ADAL" clId="{B993000F-A1E6-4706-A6A3-21E1E64D43AE}" dt="2022-09-21T10:35:17.249" v="1485" actId="15"/>
          <ac:spMkLst>
            <pc:docMk/>
            <pc:sldMk cId="381301386" sldId="308"/>
            <ac:spMk id="3" creationId="{DE84B0AE-0CFF-4C8A-A72C-F1245A3E4BE7}"/>
          </ac:spMkLst>
        </pc:spChg>
      </pc:sldChg>
      <pc:sldChg chg="modSp mod ord">
        <pc:chgData name="Lore Van Dongen" userId="c3cdbfbc-877c-40f7-b58f-943bc0c011e2" providerId="ADAL" clId="{B993000F-A1E6-4706-A6A3-21E1E64D43AE}" dt="2022-09-21T13:53:42.446" v="1506" actId="179"/>
        <pc:sldMkLst>
          <pc:docMk/>
          <pc:sldMk cId="3968006279" sldId="320"/>
        </pc:sldMkLst>
        <pc:spChg chg="mod">
          <ac:chgData name="Lore Van Dongen" userId="c3cdbfbc-877c-40f7-b58f-943bc0c011e2" providerId="ADAL" clId="{B993000F-A1E6-4706-A6A3-21E1E64D43AE}" dt="2022-09-21T13:53:42.446" v="1506" actId="179"/>
          <ac:spMkLst>
            <pc:docMk/>
            <pc:sldMk cId="3968006279" sldId="320"/>
            <ac:spMk id="3" creationId="{DE84B0AE-0CFF-4C8A-A72C-F1245A3E4BE7}"/>
          </ac:spMkLst>
        </pc:spChg>
      </pc:sldChg>
      <pc:sldChg chg="modSp mod ord">
        <pc:chgData name="Lore Van Dongen" userId="c3cdbfbc-877c-40f7-b58f-943bc0c011e2" providerId="ADAL" clId="{B993000F-A1E6-4706-A6A3-21E1E64D43AE}" dt="2022-09-22T11:41:13.347" v="1953" actId="27636"/>
        <pc:sldMkLst>
          <pc:docMk/>
          <pc:sldMk cId="2536776007" sldId="321"/>
        </pc:sldMkLst>
        <pc:spChg chg="mod">
          <ac:chgData name="Lore Van Dongen" userId="c3cdbfbc-877c-40f7-b58f-943bc0c011e2" providerId="ADAL" clId="{B993000F-A1E6-4706-A6A3-21E1E64D43AE}" dt="2022-09-22T11:41:13.347" v="1953" actId="27636"/>
          <ac:spMkLst>
            <pc:docMk/>
            <pc:sldMk cId="2536776007" sldId="321"/>
            <ac:spMk id="3" creationId="{DE84B0AE-0CFF-4C8A-A72C-F1245A3E4BE7}"/>
          </ac:spMkLst>
        </pc:spChg>
      </pc:sldChg>
      <pc:sldChg chg="addSp modSp mod ord">
        <pc:chgData name="Lore Van Dongen" userId="c3cdbfbc-877c-40f7-b58f-943bc0c011e2" providerId="ADAL" clId="{B993000F-A1E6-4706-A6A3-21E1E64D43AE}" dt="2022-09-22T11:41:13.337" v="1952" actId="27636"/>
        <pc:sldMkLst>
          <pc:docMk/>
          <pc:sldMk cId="2533149230" sldId="322"/>
        </pc:sldMkLst>
        <pc:spChg chg="mod">
          <ac:chgData name="Lore Van Dongen" userId="c3cdbfbc-877c-40f7-b58f-943bc0c011e2" providerId="ADAL" clId="{B993000F-A1E6-4706-A6A3-21E1E64D43AE}" dt="2022-09-22T11:41:13.337" v="1952" actId="27636"/>
          <ac:spMkLst>
            <pc:docMk/>
            <pc:sldMk cId="2533149230" sldId="322"/>
            <ac:spMk id="3" creationId="{DE84B0AE-0CFF-4C8A-A72C-F1245A3E4BE7}"/>
          </ac:spMkLst>
        </pc:spChg>
        <pc:picChg chg="add mod">
          <ac:chgData name="Lore Van Dongen" userId="c3cdbfbc-877c-40f7-b58f-943bc0c011e2" providerId="ADAL" clId="{B993000F-A1E6-4706-A6A3-21E1E64D43AE}" dt="2022-09-19T09:30:55.691" v="465" actId="1076"/>
          <ac:picMkLst>
            <pc:docMk/>
            <pc:sldMk cId="2533149230" sldId="322"/>
            <ac:picMk id="1026" creationId="{C0E98D07-5AAF-B66A-2B53-93E67FC916EF}"/>
          </ac:picMkLst>
        </pc:picChg>
      </pc:sldChg>
      <pc:sldChg chg="addSp modSp mod ord">
        <pc:chgData name="Lore Van Dongen" userId="c3cdbfbc-877c-40f7-b58f-943bc0c011e2" providerId="ADAL" clId="{B993000F-A1E6-4706-A6A3-21E1E64D43AE}" dt="2022-09-21T13:53:04.025" v="1503" actId="108"/>
        <pc:sldMkLst>
          <pc:docMk/>
          <pc:sldMk cId="2952534710" sldId="323"/>
        </pc:sldMkLst>
        <pc:spChg chg="mod">
          <ac:chgData name="Lore Van Dongen" userId="c3cdbfbc-877c-40f7-b58f-943bc0c011e2" providerId="ADAL" clId="{B993000F-A1E6-4706-A6A3-21E1E64D43AE}" dt="2022-09-21T13:53:04.025" v="1503" actId="108"/>
          <ac:spMkLst>
            <pc:docMk/>
            <pc:sldMk cId="2952534710" sldId="323"/>
            <ac:spMk id="3" creationId="{DE84B0AE-0CFF-4C8A-A72C-F1245A3E4BE7}"/>
          </ac:spMkLst>
        </pc:spChg>
        <pc:picChg chg="add mod">
          <ac:chgData name="Lore Van Dongen" userId="c3cdbfbc-877c-40f7-b58f-943bc0c011e2" providerId="ADAL" clId="{B993000F-A1E6-4706-A6A3-21E1E64D43AE}" dt="2022-09-19T10:31:19.892" v="1077" actId="1076"/>
          <ac:picMkLst>
            <pc:docMk/>
            <pc:sldMk cId="2952534710" sldId="323"/>
            <ac:picMk id="1026" creationId="{895AC385-41B4-36CD-F7AF-34C2CAC1D47B}"/>
          </ac:picMkLst>
        </pc:picChg>
      </pc:sldChg>
      <pc:sldChg chg="modSp add mod">
        <pc:chgData name="Lore Van Dongen" userId="c3cdbfbc-877c-40f7-b58f-943bc0c011e2" providerId="ADAL" clId="{B993000F-A1E6-4706-A6A3-21E1E64D43AE}" dt="2022-09-19T10:14:45.923" v="1031" actId="20577"/>
        <pc:sldMkLst>
          <pc:docMk/>
          <pc:sldMk cId="274501898" sldId="324"/>
        </pc:sldMkLst>
        <pc:spChg chg="mod">
          <ac:chgData name="Lore Van Dongen" userId="c3cdbfbc-877c-40f7-b58f-943bc0c011e2" providerId="ADAL" clId="{B993000F-A1E6-4706-A6A3-21E1E64D43AE}" dt="2022-09-19T10:07:44.693" v="772" actId="20577"/>
          <ac:spMkLst>
            <pc:docMk/>
            <pc:sldMk cId="274501898" sldId="324"/>
            <ac:spMk id="2" creationId="{A74E9420-7BC7-4575-8E8F-80D65D354723}"/>
          </ac:spMkLst>
        </pc:spChg>
        <pc:spChg chg="mod">
          <ac:chgData name="Lore Van Dongen" userId="c3cdbfbc-877c-40f7-b58f-943bc0c011e2" providerId="ADAL" clId="{B993000F-A1E6-4706-A6A3-21E1E64D43AE}" dt="2022-09-19T10:14:45.923" v="1031" actId="20577"/>
          <ac:spMkLst>
            <pc:docMk/>
            <pc:sldMk cId="274501898" sldId="324"/>
            <ac:spMk id="3" creationId="{DE84B0AE-0CFF-4C8A-A72C-F1245A3E4BE7}"/>
          </ac:spMkLst>
        </pc:spChg>
      </pc:sldChg>
    </pc:docChg>
  </pc:docChgLst>
  <pc:docChgLst>
    <pc:chgData name="Aagje  Rottiers" userId="S::aagje.rottiers@ambrassade.be::9ba0cdb5-8b80-4cfd-9f26-fb9b2df14f70" providerId="AD" clId="Web-{616B79CF-C2EA-2F7A-B1EF-6C2BCF46B7A9}"/>
    <pc:docChg chg="modSld">
      <pc:chgData name="Aagje  Rottiers" userId="S::aagje.rottiers@ambrassade.be::9ba0cdb5-8b80-4cfd-9f26-fb9b2df14f70" providerId="AD" clId="Web-{616B79CF-C2EA-2F7A-B1EF-6C2BCF46B7A9}" dt="2024-01-23T09:58:25.536" v="43" actId="20577"/>
      <pc:docMkLst>
        <pc:docMk/>
      </pc:docMkLst>
      <pc:sldChg chg="modSp">
        <pc:chgData name="Aagje  Rottiers" userId="S::aagje.rottiers@ambrassade.be::9ba0cdb5-8b80-4cfd-9f26-fb9b2df14f70" providerId="AD" clId="Web-{616B79CF-C2EA-2F7A-B1EF-6C2BCF46B7A9}" dt="2024-01-23T09:58:25.536" v="43" actId="20577"/>
        <pc:sldMkLst>
          <pc:docMk/>
          <pc:sldMk cId="2017682631" sldId="404"/>
        </pc:sldMkLst>
        <pc:spChg chg="mod">
          <ac:chgData name="Aagje  Rottiers" userId="S::aagje.rottiers@ambrassade.be::9ba0cdb5-8b80-4cfd-9f26-fb9b2df14f70" providerId="AD" clId="Web-{616B79CF-C2EA-2F7A-B1EF-6C2BCF46B7A9}" dt="2024-01-23T09:58:25.536" v="43" actId="20577"/>
          <ac:spMkLst>
            <pc:docMk/>
            <pc:sldMk cId="2017682631" sldId="404"/>
            <ac:spMk id="7" creationId="{34924B93-77F2-AC5B-425E-A732511D52A5}"/>
          </ac:spMkLst>
        </pc:spChg>
      </pc:sldChg>
    </pc:docChg>
  </pc:docChgLst>
  <pc:docChgLst>
    <pc:chgData name="Liesbeth Maene" userId="S::liesbeth.maene@ambrassade.be::01a1cc06-c07b-4e6b-9492-89435dd076f9" providerId="AD" clId="Web-{784C6C24-59F1-445C-B62C-67E0EE471784}"/>
    <pc:docChg chg="modSld">
      <pc:chgData name="Liesbeth Maene" userId="S::liesbeth.maene@ambrassade.be::01a1cc06-c07b-4e6b-9492-89435dd076f9" providerId="AD" clId="Web-{784C6C24-59F1-445C-B62C-67E0EE471784}" dt="2023-01-17T07:34:43.144" v="168" actId="20577"/>
      <pc:docMkLst>
        <pc:docMk/>
      </pc:docMkLst>
      <pc:sldChg chg="modSp">
        <pc:chgData name="Liesbeth Maene" userId="S::liesbeth.maene@ambrassade.be::01a1cc06-c07b-4e6b-9492-89435dd076f9" providerId="AD" clId="Web-{784C6C24-59F1-445C-B62C-67E0EE471784}" dt="2023-01-17T07:34:43.144" v="168" actId="20577"/>
        <pc:sldMkLst>
          <pc:docMk/>
          <pc:sldMk cId="721801344" sldId="326"/>
        </pc:sldMkLst>
        <pc:spChg chg="mod">
          <ac:chgData name="Liesbeth Maene" userId="S::liesbeth.maene@ambrassade.be::01a1cc06-c07b-4e6b-9492-89435dd076f9" providerId="AD" clId="Web-{784C6C24-59F1-445C-B62C-67E0EE471784}" dt="2023-01-17T07:31:27.403" v="0" actId="20577"/>
          <ac:spMkLst>
            <pc:docMk/>
            <pc:sldMk cId="721801344" sldId="326"/>
            <ac:spMk id="2" creationId="{A74E9420-7BC7-4575-8E8F-80D65D354723}"/>
          </ac:spMkLst>
        </pc:spChg>
        <pc:spChg chg="mod">
          <ac:chgData name="Liesbeth Maene" userId="S::liesbeth.maene@ambrassade.be::01a1cc06-c07b-4e6b-9492-89435dd076f9" providerId="AD" clId="Web-{784C6C24-59F1-445C-B62C-67E0EE471784}" dt="2023-01-17T07:34:43.144" v="168" actId="20577"/>
          <ac:spMkLst>
            <pc:docMk/>
            <pc:sldMk cId="721801344" sldId="326"/>
            <ac:spMk id="3" creationId="{DE84B0AE-0CFF-4C8A-A72C-F1245A3E4BE7}"/>
          </ac:spMkLst>
        </pc:spChg>
      </pc:sldChg>
    </pc:docChg>
  </pc:docChgLst>
  <pc:docChgLst>
    <pc:chgData name="Munera Adan Sahal" userId="S::munera.adansahal@ambrassade.be::c5a04fea-62bc-4a25-b8dc-769b6569c2e6" providerId="AD" clId="Web-{2CB36D93-93A9-4DF7-B823-4931E08FAE1C}"/>
    <pc:docChg chg="addSld modSld modSection">
      <pc:chgData name="Munera Adan Sahal" userId="S::munera.adansahal@ambrassade.be::c5a04fea-62bc-4a25-b8dc-769b6569c2e6" providerId="AD" clId="Web-{2CB36D93-93A9-4DF7-B823-4931E08FAE1C}" dt="2023-09-25T21:30:57.524" v="14" actId="1076"/>
      <pc:docMkLst>
        <pc:docMk/>
      </pc:docMkLst>
      <pc:sldChg chg="modSp add replId">
        <pc:chgData name="Munera Adan Sahal" userId="S::munera.adansahal@ambrassade.be::c5a04fea-62bc-4a25-b8dc-769b6569c2e6" providerId="AD" clId="Web-{2CB36D93-93A9-4DF7-B823-4931E08FAE1C}" dt="2023-09-25T21:30:57.524" v="14" actId="1076"/>
        <pc:sldMkLst>
          <pc:docMk/>
          <pc:sldMk cId="2901458658" sldId="400"/>
        </pc:sldMkLst>
        <pc:spChg chg="mod">
          <ac:chgData name="Munera Adan Sahal" userId="S::munera.adansahal@ambrassade.be::c5a04fea-62bc-4a25-b8dc-769b6569c2e6" providerId="AD" clId="Web-{2CB36D93-93A9-4DF7-B823-4931E08FAE1C}" dt="2023-09-25T21:30:57.524" v="14" actId="1076"/>
          <ac:spMkLst>
            <pc:docMk/>
            <pc:sldMk cId="2901458658" sldId="400"/>
            <ac:spMk id="3" creationId="{41A17161-5557-5F41-AAF1-BD327A55A7E8}"/>
          </ac:spMkLst>
        </pc:spChg>
      </pc:sldChg>
    </pc:docChg>
  </pc:docChgLst>
  <pc:docChgLst>
    <pc:chgData name="Aagje  Rottiers" userId="S::aagje.rottiers@ambrassade.be::9ba0cdb5-8b80-4cfd-9f26-fb9b2df14f70" providerId="AD" clId="Web-{5E71E5F1-16D5-DD9E-AD70-57323110A557}"/>
    <pc:docChg chg="addSld delSld modSld sldOrd modSection">
      <pc:chgData name="Aagje  Rottiers" userId="S::aagje.rottiers@ambrassade.be::9ba0cdb5-8b80-4cfd-9f26-fb9b2df14f70" providerId="AD" clId="Web-{5E71E5F1-16D5-DD9E-AD70-57323110A557}" dt="2024-03-25T11:10:42.634" v="314"/>
      <pc:docMkLst>
        <pc:docMk/>
      </pc:docMkLst>
      <pc:sldChg chg="addSp delSp modSp">
        <pc:chgData name="Aagje  Rottiers" userId="S::aagje.rottiers@ambrassade.be::9ba0cdb5-8b80-4cfd-9f26-fb9b2df14f70" providerId="AD" clId="Web-{5E71E5F1-16D5-DD9E-AD70-57323110A557}" dt="2024-03-25T11:10:42.634" v="314"/>
        <pc:sldMkLst>
          <pc:docMk/>
          <pc:sldMk cId="1851705539" sldId="414"/>
        </pc:sldMkLst>
        <pc:spChg chg="mod">
          <ac:chgData name="Aagje  Rottiers" userId="S::aagje.rottiers@ambrassade.be::9ba0cdb5-8b80-4cfd-9f26-fb9b2df14f70" providerId="AD" clId="Web-{5E71E5F1-16D5-DD9E-AD70-57323110A557}" dt="2024-03-25T11:05:20.594" v="284" actId="20577"/>
          <ac:spMkLst>
            <pc:docMk/>
            <pc:sldMk cId="1851705539" sldId="414"/>
            <ac:spMk id="7" creationId="{D2125522-552B-1AA5-7BF0-4DECC812A6DE}"/>
          </ac:spMkLst>
        </pc:spChg>
        <pc:graphicFrameChg chg="add del">
          <ac:chgData name="Aagje  Rottiers" userId="S::aagje.rottiers@ambrassade.be::9ba0cdb5-8b80-4cfd-9f26-fb9b2df14f70" providerId="AD" clId="Web-{5E71E5F1-16D5-DD9E-AD70-57323110A557}" dt="2024-03-25T11:06:15.548" v="286"/>
          <ac:graphicFrameMkLst>
            <pc:docMk/>
            <pc:sldMk cId="1851705539" sldId="414"/>
            <ac:graphicFrameMk id="3" creationId="{9D3057D2-46B5-5883-C022-1F20A5A7E3CD}"/>
          </ac:graphicFrameMkLst>
        </pc:graphicFrameChg>
        <pc:picChg chg="add mod">
          <ac:chgData name="Aagje  Rottiers" userId="S::aagje.rottiers@ambrassade.be::9ba0cdb5-8b80-4cfd-9f26-fb9b2df14f70" providerId="AD" clId="Web-{5E71E5F1-16D5-DD9E-AD70-57323110A557}" dt="2024-03-25T11:10:17.164" v="310" actId="14100"/>
          <ac:picMkLst>
            <pc:docMk/>
            <pc:sldMk cId="1851705539" sldId="414"/>
            <ac:picMk id="4" creationId="{0CA2463A-277A-A99D-7DAD-7004BAA6B26D}"/>
          </ac:picMkLst>
        </pc:picChg>
        <pc:picChg chg="add del mod">
          <ac:chgData name="Aagje  Rottiers" userId="S::aagje.rottiers@ambrassade.be::9ba0cdb5-8b80-4cfd-9f26-fb9b2df14f70" providerId="AD" clId="Web-{5E71E5F1-16D5-DD9E-AD70-57323110A557}" dt="2024-03-25T11:07:17.675" v="290"/>
          <ac:picMkLst>
            <pc:docMk/>
            <pc:sldMk cId="1851705539" sldId="414"/>
            <ac:picMk id="5" creationId="{03AAB82D-9C4A-1749-15D2-3D5FF53BFD97}"/>
          </ac:picMkLst>
        </pc:picChg>
        <pc:picChg chg="add del mod">
          <ac:chgData name="Aagje  Rottiers" userId="S::aagje.rottiers@ambrassade.be::9ba0cdb5-8b80-4cfd-9f26-fb9b2df14f70" providerId="AD" clId="Web-{5E71E5F1-16D5-DD9E-AD70-57323110A557}" dt="2024-03-25T11:07:50.566" v="292"/>
          <ac:picMkLst>
            <pc:docMk/>
            <pc:sldMk cId="1851705539" sldId="414"/>
            <ac:picMk id="6" creationId="{99AF7C47-141D-6D0E-72FA-DE64197C7FA4}"/>
          </ac:picMkLst>
        </pc:picChg>
        <pc:picChg chg="add del mod">
          <ac:chgData name="Aagje  Rottiers" userId="S::aagje.rottiers@ambrassade.be::9ba0cdb5-8b80-4cfd-9f26-fb9b2df14f70" providerId="AD" clId="Web-{5E71E5F1-16D5-DD9E-AD70-57323110A557}" dt="2024-03-25T11:08:07.536" v="294"/>
          <ac:picMkLst>
            <pc:docMk/>
            <pc:sldMk cId="1851705539" sldId="414"/>
            <ac:picMk id="9" creationId="{3432EB38-468D-1108-5766-D055970E4537}"/>
          </ac:picMkLst>
        </pc:picChg>
        <pc:picChg chg="add del mod modCrop">
          <ac:chgData name="Aagje  Rottiers" userId="S::aagje.rottiers@ambrassade.be::9ba0cdb5-8b80-4cfd-9f26-fb9b2df14f70" providerId="AD" clId="Web-{5E71E5F1-16D5-DD9E-AD70-57323110A557}" dt="2024-03-25T11:09:45.445" v="302"/>
          <ac:picMkLst>
            <pc:docMk/>
            <pc:sldMk cId="1851705539" sldId="414"/>
            <ac:picMk id="10" creationId="{430740CE-22EE-3286-6C7C-D4FF4A1698EF}"/>
          </ac:picMkLst>
        </pc:picChg>
        <pc:picChg chg="add del mod">
          <ac:chgData name="Aagje  Rottiers" userId="S::aagje.rottiers@ambrassade.be::9ba0cdb5-8b80-4cfd-9f26-fb9b2df14f70" providerId="AD" clId="Web-{5E71E5F1-16D5-DD9E-AD70-57323110A557}" dt="2024-03-25T11:09:43.726" v="301"/>
          <ac:picMkLst>
            <pc:docMk/>
            <pc:sldMk cId="1851705539" sldId="414"/>
            <ac:picMk id="11" creationId="{01EDD74D-6713-E593-9831-E5E1E244D9AC}"/>
          </ac:picMkLst>
        </pc:picChg>
        <pc:picChg chg="add del mod modCrop">
          <ac:chgData name="Aagje  Rottiers" userId="S::aagje.rottiers@ambrassade.be::9ba0cdb5-8b80-4cfd-9f26-fb9b2df14f70" providerId="AD" clId="Web-{5E71E5F1-16D5-DD9E-AD70-57323110A557}" dt="2024-03-25T11:10:42.634" v="314"/>
          <ac:picMkLst>
            <pc:docMk/>
            <pc:sldMk cId="1851705539" sldId="414"/>
            <ac:picMk id="12" creationId="{BC2E6446-14C2-7B49-69C2-231AF3A5839C}"/>
          </ac:picMkLst>
        </pc:picChg>
      </pc:sldChg>
      <pc:sldChg chg="ord">
        <pc:chgData name="Aagje  Rottiers" userId="S::aagje.rottiers@ambrassade.be::9ba0cdb5-8b80-4cfd-9f26-fb9b2df14f70" providerId="AD" clId="Web-{5E71E5F1-16D5-DD9E-AD70-57323110A557}" dt="2024-03-25T10:59:01.302" v="44"/>
        <pc:sldMkLst>
          <pc:docMk/>
          <pc:sldMk cId="1644237235" sldId="423"/>
        </pc:sldMkLst>
      </pc:sldChg>
      <pc:sldChg chg="modSp add replId">
        <pc:chgData name="Aagje  Rottiers" userId="S::aagje.rottiers@ambrassade.be::9ba0cdb5-8b80-4cfd-9f26-fb9b2df14f70" providerId="AD" clId="Web-{5E71E5F1-16D5-DD9E-AD70-57323110A557}" dt="2024-03-25T11:05:03.843" v="281" actId="20577"/>
        <pc:sldMkLst>
          <pc:docMk/>
          <pc:sldMk cId="1666805563" sldId="424"/>
        </pc:sldMkLst>
        <pc:spChg chg="mod">
          <ac:chgData name="Aagje  Rottiers" userId="S::aagje.rottiers@ambrassade.be::9ba0cdb5-8b80-4cfd-9f26-fb9b2df14f70" providerId="AD" clId="Web-{5E71E5F1-16D5-DD9E-AD70-57323110A557}" dt="2024-03-25T11:05:03.843" v="281" actId="20577"/>
          <ac:spMkLst>
            <pc:docMk/>
            <pc:sldMk cId="1666805563" sldId="424"/>
            <ac:spMk id="7" creationId="{34924B93-77F2-AC5B-425E-A732511D52A5}"/>
          </ac:spMkLst>
        </pc:spChg>
      </pc:sldChg>
      <pc:sldChg chg="new del">
        <pc:chgData name="Aagje  Rottiers" userId="S::aagje.rottiers@ambrassade.be::9ba0cdb5-8b80-4cfd-9f26-fb9b2df14f70" providerId="AD" clId="Web-{5E71E5F1-16D5-DD9E-AD70-57323110A557}" dt="2024-03-25T11:02:18.823" v="46"/>
        <pc:sldMkLst>
          <pc:docMk/>
          <pc:sldMk cId="2617940698" sldId="424"/>
        </pc:sldMkLst>
      </pc:sldChg>
      <pc:sldChg chg="add replId">
        <pc:chgData name="Aagje  Rottiers" userId="S::aagje.rottiers@ambrassade.be::9ba0cdb5-8b80-4cfd-9f26-fb9b2df14f70" providerId="AD" clId="Web-{5E71E5F1-16D5-DD9E-AD70-57323110A557}" dt="2024-03-25T11:05:14.953" v="282"/>
        <pc:sldMkLst>
          <pc:docMk/>
          <pc:sldMk cId="1888581275" sldId="425"/>
        </pc:sldMkLst>
      </pc:sldChg>
    </pc:docChg>
  </pc:docChgLst>
  <pc:docChgLst>
    <pc:chgData name="Fien Criel | KeKi" userId="S::fien.criel_keki.be#ext#@deambrassade805.onmicrosoft.com::1d2b12e6-7328-4764-b5a7-6abda54cb274" providerId="AD" clId="Web-{3B3D9F9F-707B-145D-93E0-0351160DCB98}"/>
    <pc:docChg chg="modSld sldOrd">
      <pc:chgData name="Fien Criel | KeKi" userId="S::fien.criel_keki.be#ext#@deambrassade805.onmicrosoft.com::1d2b12e6-7328-4764-b5a7-6abda54cb274" providerId="AD" clId="Web-{3B3D9F9F-707B-145D-93E0-0351160DCB98}" dt="2022-11-08T15:21:40.232" v="460" actId="20577"/>
      <pc:docMkLst>
        <pc:docMk/>
      </pc:docMkLst>
      <pc:sldChg chg="modSp">
        <pc:chgData name="Fien Criel | KeKi" userId="S::fien.criel_keki.be#ext#@deambrassade805.onmicrosoft.com::1d2b12e6-7328-4764-b5a7-6abda54cb274" providerId="AD" clId="Web-{3B3D9F9F-707B-145D-93E0-0351160DCB98}" dt="2022-11-08T13:34:47.885" v="405" actId="20577"/>
        <pc:sldMkLst>
          <pc:docMk/>
          <pc:sldMk cId="3527274246" sldId="293"/>
        </pc:sldMkLst>
        <pc:spChg chg="mod">
          <ac:chgData name="Fien Criel | KeKi" userId="S::fien.criel_keki.be#ext#@deambrassade805.onmicrosoft.com::1d2b12e6-7328-4764-b5a7-6abda54cb274" providerId="AD" clId="Web-{3B3D9F9F-707B-145D-93E0-0351160DCB98}" dt="2022-11-08T13:34:47.885" v="405" actId="20577"/>
          <ac:spMkLst>
            <pc:docMk/>
            <pc:sldMk cId="3527274246" sldId="293"/>
            <ac:spMk id="3" creationId="{DE84B0AE-0CFF-4C8A-A72C-F1245A3E4BE7}"/>
          </ac:spMkLst>
        </pc:spChg>
      </pc:sldChg>
      <pc:sldChg chg="modSp ord">
        <pc:chgData name="Fien Criel | KeKi" userId="S::fien.criel_keki.be#ext#@deambrassade805.onmicrosoft.com::1d2b12e6-7328-4764-b5a7-6abda54cb274" providerId="AD" clId="Web-{3B3D9F9F-707B-145D-93E0-0351160DCB98}" dt="2022-11-08T13:34:51.198" v="406"/>
        <pc:sldMkLst>
          <pc:docMk/>
          <pc:sldMk cId="381301386" sldId="308"/>
        </pc:sldMkLst>
        <pc:spChg chg="mod">
          <ac:chgData name="Fien Criel | KeKi" userId="S::fien.criel_keki.be#ext#@deambrassade805.onmicrosoft.com::1d2b12e6-7328-4764-b5a7-6abda54cb274" providerId="AD" clId="Web-{3B3D9F9F-707B-145D-93E0-0351160DCB98}" dt="2022-11-08T10:00:56.157" v="191" actId="20577"/>
          <ac:spMkLst>
            <pc:docMk/>
            <pc:sldMk cId="381301386" sldId="308"/>
            <ac:spMk id="3" creationId="{DE84B0AE-0CFF-4C8A-A72C-F1245A3E4BE7}"/>
          </ac:spMkLst>
        </pc:spChg>
      </pc:sldChg>
      <pc:sldChg chg="modSp">
        <pc:chgData name="Fien Criel | KeKi" userId="S::fien.criel_keki.be#ext#@deambrassade805.onmicrosoft.com::1d2b12e6-7328-4764-b5a7-6abda54cb274" providerId="AD" clId="Web-{3B3D9F9F-707B-145D-93E0-0351160DCB98}" dt="2022-11-08T15:21:40.232" v="460" actId="20577"/>
        <pc:sldMkLst>
          <pc:docMk/>
          <pc:sldMk cId="721801344" sldId="326"/>
        </pc:sldMkLst>
        <pc:spChg chg="mod">
          <ac:chgData name="Fien Criel | KeKi" userId="S::fien.criel_keki.be#ext#@deambrassade805.onmicrosoft.com::1d2b12e6-7328-4764-b5a7-6abda54cb274" providerId="AD" clId="Web-{3B3D9F9F-707B-145D-93E0-0351160DCB98}" dt="2022-11-08T15:21:40.232" v="460" actId="20577"/>
          <ac:spMkLst>
            <pc:docMk/>
            <pc:sldMk cId="721801344" sldId="326"/>
            <ac:spMk id="3" creationId="{DE84B0AE-0CFF-4C8A-A72C-F1245A3E4BE7}"/>
          </ac:spMkLst>
        </pc:spChg>
      </pc:sldChg>
      <pc:sldChg chg="modSp">
        <pc:chgData name="Fien Criel | KeKi" userId="S::fien.criel_keki.be#ext#@deambrassade805.onmicrosoft.com::1d2b12e6-7328-4764-b5a7-6abda54cb274" providerId="AD" clId="Web-{3B3D9F9F-707B-145D-93E0-0351160DCB98}" dt="2022-11-08T13:53:30.775" v="456" actId="20577"/>
        <pc:sldMkLst>
          <pc:docMk/>
          <pc:sldMk cId="226269390" sldId="327"/>
        </pc:sldMkLst>
        <pc:spChg chg="mod">
          <ac:chgData name="Fien Criel | KeKi" userId="S::fien.criel_keki.be#ext#@deambrassade805.onmicrosoft.com::1d2b12e6-7328-4764-b5a7-6abda54cb274" providerId="AD" clId="Web-{3B3D9F9F-707B-145D-93E0-0351160DCB98}" dt="2022-11-08T13:53:30.775" v="456" actId="20577"/>
          <ac:spMkLst>
            <pc:docMk/>
            <pc:sldMk cId="226269390" sldId="327"/>
            <ac:spMk id="3" creationId="{DE84B0AE-0CFF-4C8A-A72C-F1245A3E4BE7}"/>
          </ac:spMkLst>
        </pc:spChg>
      </pc:sldChg>
    </pc:docChg>
  </pc:docChgLst>
  <pc:docChgLst>
    <pc:chgData name="Tina Schuermans" userId="S::tina.schuermans@ambrassade.be::7fabdca3-5dad-46cf-becd-15cf68f67b6f" providerId="AD" clId="Web-{09F73559-5B31-5FEA-2360-27D10C000E4E}"/>
    <pc:docChg chg="addSld delSld modSld sldOrd modSection">
      <pc:chgData name="Tina Schuermans" userId="S::tina.schuermans@ambrassade.be::7fabdca3-5dad-46cf-becd-15cf68f67b6f" providerId="AD" clId="Web-{09F73559-5B31-5FEA-2360-27D10C000E4E}" dt="2023-09-18T16:07:56.637" v="123"/>
      <pc:docMkLst>
        <pc:docMk/>
      </pc:docMkLst>
      <pc:sldChg chg="ord">
        <pc:chgData name="Tina Schuermans" userId="S::tina.schuermans@ambrassade.be::7fabdca3-5dad-46cf-becd-15cf68f67b6f" providerId="AD" clId="Web-{09F73559-5B31-5FEA-2360-27D10C000E4E}" dt="2023-09-18T16:01:29.844" v="29"/>
        <pc:sldMkLst>
          <pc:docMk/>
          <pc:sldMk cId="1586679979" sldId="340"/>
        </pc:sldMkLst>
      </pc:sldChg>
      <pc:sldChg chg="del">
        <pc:chgData name="Tina Schuermans" userId="S::tina.schuermans@ambrassade.be::7fabdca3-5dad-46cf-becd-15cf68f67b6f" providerId="AD" clId="Web-{09F73559-5B31-5FEA-2360-27D10C000E4E}" dt="2023-09-18T16:07:16.402" v="118"/>
        <pc:sldMkLst>
          <pc:docMk/>
          <pc:sldMk cId="3766958731" sldId="381"/>
        </pc:sldMkLst>
      </pc:sldChg>
      <pc:sldChg chg="del">
        <pc:chgData name="Tina Schuermans" userId="S::tina.schuermans@ambrassade.be::7fabdca3-5dad-46cf-becd-15cf68f67b6f" providerId="AD" clId="Web-{09F73559-5B31-5FEA-2360-27D10C000E4E}" dt="2023-09-18T16:07:56.637" v="123"/>
        <pc:sldMkLst>
          <pc:docMk/>
          <pc:sldMk cId="3429595133" sldId="382"/>
        </pc:sldMkLst>
      </pc:sldChg>
      <pc:sldChg chg="modSp del">
        <pc:chgData name="Tina Schuermans" userId="S::tina.schuermans@ambrassade.be::7fabdca3-5dad-46cf-becd-15cf68f67b6f" providerId="AD" clId="Web-{09F73559-5B31-5FEA-2360-27D10C000E4E}" dt="2023-09-18T16:07:28.902" v="119"/>
        <pc:sldMkLst>
          <pc:docMk/>
          <pc:sldMk cId="55477602" sldId="383"/>
        </pc:sldMkLst>
        <pc:spChg chg="mod">
          <ac:chgData name="Tina Schuermans" userId="S::tina.schuermans@ambrassade.be::7fabdca3-5dad-46cf-becd-15cf68f67b6f" providerId="AD" clId="Web-{09F73559-5B31-5FEA-2360-27D10C000E4E}" dt="2023-09-18T16:01:22.843" v="28" actId="20577"/>
          <ac:spMkLst>
            <pc:docMk/>
            <pc:sldMk cId="55477602" sldId="383"/>
            <ac:spMk id="2" creationId="{C2281D49-FED9-35E4-5909-042EE3FB9D16}"/>
          </ac:spMkLst>
        </pc:spChg>
      </pc:sldChg>
      <pc:sldChg chg="addSp delSp modSp add mod ord replId modClrScheme chgLayout">
        <pc:chgData name="Tina Schuermans" userId="S::tina.schuermans@ambrassade.be::7fabdca3-5dad-46cf-becd-15cf68f67b6f" providerId="AD" clId="Web-{09F73559-5B31-5FEA-2360-27D10C000E4E}" dt="2023-09-18T16:07:38.762" v="122"/>
        <pc:sldMkLst>
          <pc:docMk/>
          <pc:sldMk cId="3884611011" sldId="384"/>
        </pc:sldMkLst>
        <pc:spChg chg="mod">
          <ac:chgData name="Tina Schuermans" userId="S::tina.schuermans@ambrassade.be::7fabdca3-5dad-46cf-becd-15cf68f67b6f" providerId="AD" clId="Web-{09F73559-5B31-5FEA-2360-27D10C000E4E}" dt="2023-09-18T16:05:17.601" v="115" actId="20577"/>
          <ac:spMkLst>
            <pc:docMk/>
            <pc:sldMk cId="3884611011" sldId="384"/>
            <ac:spMk id="2" creationId="{C2281D49-FED9-35E4-5909-042EE3FB9D16}"/>
          </ac:spMkLst>
        </pc:spChg>
        <pc:spChg chg="add del mod">
          <ac:chgData name="Tina Schuermans" userId="S::tina.schuermans@ambrassade.be::7fabdca3-5dad-46cf-becd-15cf68f67b6f" providerId="AD" clId="Web-{09F73559-5B31-5FEA-2360-27D10C000E4E}" dt="2023-09-18T16:05:47.258" v="117"/>
          <ac:spMkLst>
            <pc:docMk/>
            <pc:sldMk cId="3884611011" sldId="384"/>
            <ac:spMk id="4" creationId="{F30CBFB9-1EE9-1BFD-DB4D-D3FBB773B14E}"/>
          </ac:spMkLst>
        </pc:spChg>
        <pc:spChg chg="add del mod">
          <ac:chgData name="Tina Schuermans" userId="S::tina.schuermans@ambrassade.be::7fabdca3-5dad-46cf-becd-15cf68f67b6f" providerId="AD" clId="Web-{09F73559-5B31-5FEA-2360-27D10C000E4E}" dt="2023-09-18T16:01:48.516" v="34"/>
          <ac:spMkLst>
            <pc:docMk/>
            <pc:sldMk cId="3884611011" sldId="384"/>
            <ac:spMk id="7" creationId="{73D9C640-B6BB-6ABA-28AF-B8DA4E29BD84}"/>
          </ac:spMkLst>
        </pc:spChg>
      </pc:sldChg>
      <pc:sldChg chg="modSp add ord replId">
        <pc:chgData name="Tina Schuermans" userId="S::tina.schuermans@ambrassade.be::7fabdca3-5dad-46cf-becd-15cf68f67b6f" providerId="AD" clId="Web-{09F73559-5B31-5FEA-2360-27D10C000E4E}" dt="2023-09-18T16:07:31.621" v="120"/>
        <pc:sldMkLst>
          <pc:docMk/>
          <pc:sldMk cId="1224825577" sldId="385"/>
        </pc:sldMkLst>
        <pc:spChg chg="mod">
          <ac:chgData name="Tina Schuermans" userId="S::tina.schuermans@ambrassade.be::7fabdca3-5dad-46cf-becd-15cf68f67b6f" providerId="AD" clId="Web-{09F73559-5B31-5FEA-2360-27D10C000E4E}" dt="2023-09-18T16:04:09.458" v="76" actId="20577"/>
          <ac:spMkLst>
            <pc:docMk/>
            <pc:sldMk cId="1224825577" sldId="385"/>
            <ac:spMk id="2" creationId="{C2281D49-FED9-35E4-5909-042EE3FB9D16}"/>
          </ac:spMkLst>
        </pc:spChg>
      </pc:sldChg>
      <pc:sldChg chg="delSp add replId">
        <pc:chgData name="Tina Schuermans" userId="S::tina.schuermans@ambrassade.be::7fabdca3-5dad-46cf-becd-15cf68f67b6f" providerId="AD" clId="Web-{09F73559-5B31-5FEA-2360-27D10C000E4E}" dt="2023-09-18T16:05:44.164" v="116"/>
        <pc:sldMkLst>
          <pc:docMk/>
          <pc:sldMk cId="3125770779" sldId="386"/>
        </pc:sldMkLst>
        <pc:spChg chg="del">
          <ac:chgData name="Tina Schuermans" userId="S::tina.schuermans@ambrassade.be::7fabdca3-5dad-46cf-becd-15cf68f67b6f" providerId="AD" clId="Web-{09F73559-5B31-5FEA-2360-27D10C000E4E}" dt="2023-09-18T16:05:44.164" v="116"/>
          <ac:spMkLst>
            <pc:docMk/>
            <pc:sldMk cId="3125770779" sldId="386"/>
            <ac:spMk id="4" creationId="{F30CBFB9-1EE9-1BFD-DB4D-D3FBB773B14E}"/>
          </ac:spMkLst>
        </pc:spChg>
      </pc:sldChg>
    </pc:docChg>
  </pc:docChgLst>
  <pc:docChgLst>
    <pc:chgData name="Liesbeth Maene" userId="S::liesbeth.maene@ambrassade.be::01a1cc06-c07b-4e6b-9492-89435dd076f9" providerId="AD" clId="Web-{CE28D057-4FD5-41F7-806F-A19033F3E047}"/>
    <pc:docChg chg="modSld">
      <pc:chgData name="Liesbeth Maene" userId="S::liesbeth.maene@ambrassade.be::01a1cc06-c07b-4e6b-9492-89435dd076f9" providerId="AD" clId="Web-{CE28D057-4FD5-41F7-806F-A19033F3E047}" dt="2023-01-17T07:47:16.934" v="7" actId="20577"/>
      <pc:docMkLst>
        <pc:docMk/>
      </pc:docMkLst>
      <pc:sldChg chg="modSp">
        <pc:chgData name="Liesbeth Maene" userId="S::liesbeth.maene@ambrassade.be::01a1cc06-c07b-4e6b-9492-89435dd076f9" providerId="AD" clId="Web-{CE28D057-4FD5-41F7-806F-A19033F3E047}" dt="2023-01-17T07:47:16.934" v="7" actId="20577"/>
        <pc:sldMkLst>
          <pc:docMk/>
          <pc:sldMk cId="2934878300" sldId="266"/>
        </pc:sldMkLst>
        <pc:spChg chg="mod">
          <ac:chgData name="Liesbeth Maene" userId="S::liesbeth.maene@ambrassade.be::01a1cc06-c07b-4e6b-9492-89435dd076f9" providerId="AD" clId="Web-{CE28D057-4FD5-41F7-806F-A19033F3E047}" dt="2023-01-17T07:47:16.934" v="7" actId="20577"/>
          <ac:spMkLst>
            <pc:docMk/>
            <pc:sldMk cId="2934878300" sldId="266"/>
            <ac:spMk id="3" creationId="{00000000-0000-0000-0000-000000000000}"/>
          </ac:spMkLst>
        </pc:spChg>
      </pc:sldChg>
    </pc:docChg>
  </pc:docChgLst>
  <pc:docChgLst>
    <pc:chgData name="Jasmien Schutz" userId="S::jasmien.schutz@ambrassade.be::ecee2d7c-3d12-4663-8906-aadea27e987b" providerId="AD" clId="Web-{FE8AD521-1D5F-4BA8-8711-4958DCC1C39D}"/>
    <pc:docChg chg="modSld">
      <pc:chgData name="Jasmien Schutz" userId="S::jasmien.schutz@ambrassade.be::ecee2d7c-3d12-4663-8906-aadea27e987b" providerId="AD" clId="Web-{FE8AD521-1D5F-4BA8-8711-4958DCC1C39D}" dt="2022-06-15T13:43:24.701" v="9" actId="20577"/>
      <pc:docMkLst>
        <pc:docMk/>
      </pc:docMkLst>
      <pc:sldChg chg="modSp">
        <pc:chgData name="Jasmien Schutz" userId="S::jasmien.schutz@ambrassade.be::ecee2d7c-3d12-4663-8906-aadea27e987b" providerId="AD" clId="Web-{FE8AD521-1D5F-4BA8-8711-4958DCC1C39D}" dt="2022-06-15T13:43:24.701" v="9" actId="20577"/>
        <pc:sldMkLst>
          <pc:docMk/>
          <pc:sldMk cId="1758770616" sldId="314"/>
        </pc:sldMkLst>
        <pc:spChg chg="mod">
          <ac:chgData name="Jasmien Schutz" userId="S::jasmien.schutz@ambrassade.be::ecee2d7c-3d12-4663-8906-aadea27e987b" providerId="AD" clId="Web-{FE8AD521-1D5F-4BA8-8711-4958DCC1C39D}" dt="2022-06-15T13:43:24.701" v="9" actId="20577"/>
          <ac:spMkLst>
            <pc:docMk/>
            <pc:sldMk cId="1758770616" sldId="314"/>
            <ac:spMk id="6" creationId="{9FD9F7BF-12DD-442F-A76D-41F7EAB6A446}"/>
          </ac:spMkLst>
        </pc:spChg>
      </pc:sldChg>
    </pc:docChg>
  </pc:docChgLst>
  <pc:docChgLst>
    <pc:chgData name="Tina Schuermans" userId="7fabdca3-5dad-46cf-becd-15cf68f67b6f" providerId="ADAL" clId="{4A7F1003-531B-4112-9E51-2AD0019B64DF}"/>
    <pc:docChg chg="undo redo custSel addSld delSld modSld sldOrd addMainMaster modSection">
      <pc:chgData name="Tina Schuermans" userId="7fabdca3-5dad-46cf-becd-15cf68f67b6f" providerId="ADAL" clId="{4A7F1003-531B-4112-9E51-2AD0019B64DF}" dt="2024-01-23T17:45:26.088" v="1706" actId="20577"/>
      <pc:docMkLst>
        <pc:docMk/>
      </pc:docMkLst>
      <pc:sldChg chg="modSp mod">
        <pc:chgData name="Tina Schuermans" userId="7fabdca3-5dad-46cf-becd-15cf68f67b6f" providerId="ADAL" clId="{4A7F1003-531B-4112-9E51-2AD0019B64DF}" dt="2024-01-19T13:49:55.061" v="10" actId="20577"/>
        <pc:sldMkLst>
          <pc:docMk/>
          <pc:sldMk cId="3945821016" sldId="338"/>
        </pc:sldMkLst>
        <pc:spChg chg="mod">
          <ac:chgData name="Tina Schuermans" userId="7fabdca3-5dad-46cf-becd-15cf68f67b6f" providerId="ADAL" clId="{4A7F1003-531B-4112-9E51-2AD0019B64DF}" dt="2024-01-19T13:49:55.061" v="10" actId="20577"/>
          <ac:spMkLst>
            <pc:docMk/>
            <pc:sldMk cId="3945821016" sldId="338"/>
            <ac:spMk id="3" creationId="{07705985-A638-4B83-8448-08DE48C8BB46}"/>
          </ac:spMkLst>
        </pc:spChg>
      </pc:sldChg>
      <pc:sldChg chg="modSp mod">
        <pc:chgData name="Tina Schuermans" userId="7fabdca3-5dad-46cf-becd-15cf68f67b6f" providerId="ADAL" clId="{4A7F1003-531B-4112-9E51-2AD0019B64DF}" dt="2024-01-22T09:26:09.705" v="1356" actId="2711"/>
        <pc:sldMkLst>
          <pc:docMk/>
          <pc:sldMk cId="2510604608" sldId="339"/>
        </pc:sldMkLst>
        <pc:spChg chg="mod">
          <ac:chgData name="Tina Schuermans" userId="7fabdca3-5dad-46cf-becd-15cf68f67b6f" providerId="ADAL" clId="{4A7F1003-531B-4112-9E51-2AD0019B64DF}" dt="2024-01-22T09:26:09.705" v="1356" actId="2711"/>
          <ac:spMkLst>
            <pc:docMk/>
            <pc:sldMk cId="2510604608" sldId="339"/>
            <ac:spMk id="3" creationId="{00000000-0000-0000-0000-000000000000}"/>
          </ac:spMkLst>
        </pc:spChg>
      </pc:sldChg>
      <pc:sldChg chg="addSp delSp modSp mod">
        <pc:chgData name="Tina Schuermans" userId="7fabdca3-5dad-46cf-becd-15cf68f67b6f" providerId="ADAL" clId="{4A7F1003-531B-4112-9E51-2AD0019B64DF}" dt="2024-01-23T17:44:15.750" v="1692" actId="207"/>
        <pc:sldMkLst>
          <pc:docMk/>
          <pc:sldMk cId="1586679979" sldId="340"/>
        </pc:sldMkLst>
        <pc:spChg chg="mod">
          <ac:chgData name="Tina Schuermans" userId="7fabdca3-5dad-46cf-becd-15cf68f67b6f" providerId="ADAL" clId="{4A7F1003-531B-4112-9E51-2AD0019B64DF}" dt="2024-01-19T14:02:40.855" v="449" actId="20577"/>
          <ac:spMkLst>
            <pc:docMk/>
            <pc:sldMk cId="1586679979" sldId="340"/>
            <ac:spMk id="2" creationId="{A74E9420-7BC7-4575-8E8F-80D65D354723}"/>
          </ac:spMkLst>
        </pc:spChg>
        <pc:spChg chg="del mod">
          <ac:chgData name="Tina Schuermans" userId="7fabdca3-5dad-46cf-becd-15cf68f67b6f" providerId="ADAL" clId="{4A7F1003-531B-4112-9E51-2AD0019B64DF}" dt="2024-01-19T14:02:44.887" v="451" actId="478"/>
          <ac:spMkLst>
            <pc:docMk/>
            <pc:sldMk cId="1586679979" sldId="340"/>
            <ac:spMk id="3" creationId="{DE84B0AE-0CFF-4C8A-A72C-F1245A3E4BE7}"/>
          </ac:spMkLst>
        </pc:spChg>
        <pc:spChg chg="add mod">
          <ac:chgData name="Tina Schuermans" userId="7fabdca3-5dad-46cf-becd-15cf68f67b6f" providerId="ADAL" clId="{4A7F1003-531B-4112-9E51-2AD0019B64DF}" dt="2024-01-23T17:44:15.750" v="1692" actId="207"/>
          <ac:spMkLst>
            <pc:docMk/>
            <pc:sldMk cId="1586679979" sldId="340"/>
            <ac:spMk id="7" creationId="{5B20808E-534B-0DBD-D7D8-D44E744123C1}"/>
          </ac:spMkLst>
        </pc:spChg>
        <pc:picChg chg="del">
          <ac:chgData name="Tina Schuermans" userId="7fabdca3-5dad-46cf-becd-15cf68f67b6f" providerId="ADAL" clId="{4A7F1003-531B-4112-9E51-2AD0019B64DF}" dt="2024-01-19T14:02:50.082" v="453" actId="478"/>
          <ac:picMkLst>
            <pc:docMk/>
            <pc:sldMk cId="1586679979" sldId="340"/>
            <ac:picMk id="5" creationId="{FA99B904-4331-16D0-3014-E54C3283FCD6}"/>
          </ac:picMkLst>
        </pc:picChg>
      </pc:sldChg>
      <pc:sldChg chg="delSp modSp mod">
        <pc:chgData name="Tina Schuermans" userId="7fabdca3-5dad-46cf-becd-15cf68f67b6f" providerId="ADAL" clId="{4A7F1003-531B-4112-9E51-2AD0019B64DF}" dt="2024-01-23T08:53:36.360" v="1634" actId="27636"/>
        <pc:sldMkLst>
          <pc:docMk/>
          <pc:sldMk cId="2037177146" sldId="359"/>
        </pc:sldMkLst>
        <pc:spChg chg="mod">
          <ac:chgData name="Tina Schuermans" userId="7fabdca3-5dad-46cf-becd-15cf68f67b6f" providerId="ADAL" clId="{4A7F1003-531B-4112-9E51-2AD0019B64DF}" dt="2024-01-19T14:08:27.217" v="495" actId="6549"/>
          <ac:spMkLst>
            <pc:docMk/>
            <pc:sldMk cId="2037177146" sldId="359"/>
            <ac:spMk id="2" creationId="{A74E9420-7BC7-4575-8E8F-80D65D354723}"/>
          </ac:spMkLst>
        </pc:spChg>
        <pc:spChg chg="mod">
          <ac:chgData name="Tina Schuermans" userId="7fabdca3-5dad-46cf-becd-15cf68f67b6f" providerId="ADAL" clId="{4A7F1003-531B-4112-9E51-2AD0019B64DF}" dt="2024-01-23T08:53:36.360" v="1634" actId="27636"/>
          <ac:spMkLst>
            <pc:docMk/>
            <pc:sldMk cId="2037177146" sldId="359"/>
            <ac:spMk id="3" creationId="{DE84B0AE-0CFF-4C8A-A72C-F1245A3E4BE7}"/>
          </ac:spMkLst>
        </pc:spChg>
        <pc:picChg chg="del">
          <ac:chgData name="Tina Schuermans" userId="7fabdca3-5dad-46cf-becd-15cf68f67b6f" providerId="ADAL" clId="{4A7F1003-531B-4112-9E51-2AD0019B64DF}" dt="2024-01-19T14:08:18.999" v="474" actId="478"/>
          <ac:picMkLst>
            <pc:docMk/>
            <pc:sldMk cId="2037177146" sldId="359"/>
            <ac:picMk id="6" creationId="{7B06AB69-44DF-645A-0AF3-CDFBC6009679}"/>
          </ac:picMkLst>
        </pc:picChg>
        <pc:picChg chg="del">
          <ac:chgData name="Tina Schuermans" userId="7fabdca3-5dad-46cf-becd-15cf68f67b6f" providerId="ADAL" clId="{4A7F1003-531B-4112-9E51-2AD0019B64DF}" dt="2024-01-19T14:08:17.969" v="473" actId="478"/>
          <ac:picMkLst>
            <pc:docMk/>
            <pc:sldMk cId="2037177146" sldId="359"/>
            <ac:picMk id="7" creationId="{88B5F80F-EB7C-AA02-BCEE-A7DC51C41289}"/>
          </ac:picMkLst>
        </pc:picChg>
      </pc:sldChg>
      <pc:sldChg chg="modSp mod">
        <pc:chgData name="Tina Schuermans" userId="7fabdca3-5dad-46cf-becd-15cf68f67b6f" providerId="ADAL" clId="{4A7F1003-531B-4112-9E51-2AD0019B64DF}" dt="2024-01-19T14:04:41.689" v="468"/>
        <pc:sldMkLst>
          <pc:docMk/>
          <pc:sldMk cId="2292422478" sldId="361"/>
        </pc:sldMkLst>
        <pc:spChg chg="mod">
          <ac:chgData name="Tina Schuermans" userId="7fabdca3-5dad-46cf-becd-15cf68f67b6f" providerId="ADAL" clId="{4A7F1003-531B-4112-9E51-2AD0019B64DF}" dt="2024-01-19T14:04:41.689" v="468"/>
          <ac:spMkLst>
            <pc:docMk/>
            <pc:sldMk cId="2292422478" sldId="361"/>
            <ac:spMk id="7" creationId="{42744896-5B33-4CD1-E2EF-23A0C59D013A}"/>
          </ac:spMkLst>
        </pc:spChg>
      </pc:sldChg>
      <pc:sldChg chg="modSp mod">
        <pc:chgData name="Tina Schuermans" userId="7fabdca3-5dad-46cf-becd-15cf68f67b6f" providerId="ADAL" clId="{4A7F1003-531B-4112-9E51-2AD0019B64DF}" dt="2024-01-23T17:44:59.471" v="1699" actId="20577"/>
        <pc:sldMkLst>
          <pc:docMk/>
          <pc:sldMk cId="3912757682" sldId="362"/>
        </pc:sldMkLst>
        <pc:spChg chg="mod">
          <ac:chgData name="Tina Schuermans" userId="7fabdca3-5dad-46cf-becd-15cf68f67b6f" providerId="ADAL" clId="{4A7F1003-531B-4112-9E51-2AD0019B64DF}" dt="2024-01-23T17:44:59.471" v="1699" actId="20577"/>
          <ac:spMkLst>
            <pc:docMk/>
            <pc:sldMk cId="3912757682" sldId="362"/>
            <ac:spMk id="2" creationId="{40FF534C-0626-5A7E-374F-58D1315F25A1}"/>
          </ac:spMkLst>
        </pc:spChg>
      </pc:sldChg>
      <pc:sldChg chg="del">
        <pc:chgData name="Tina Schuermans" userId="7fabdca3-5dad-46cf-becd-15cf68f67b6f" providerId="ADAL" clId="{4A7F1003-531B-4112-9E51-2AD0019B64DF}" dt="2024-01-19T14:14:24.083" v="797" actId="47"/>
        <pc:sldMkLst>
          <pc:docMk/>
          <pc:sldMk cId="690902282" sldId="378"/>
        </pc:sldMkLst>
      </pc:sldChg>
      <pc:sldChg chg="del">
        <pc:chgData name="Tina Schuermans" userId="7fabdca3-5dad-46cf-becd-15cf68f67b6f" providerId="ADAL" clId="{4A7F1003-531B-4112-9E51-2AD0019B64DF}" dt="2024-01-19T14:14:26.165" v="798" actId="47"/>
        <pc:sldMkLst>
          <pc:docMk/>
          <pc:sldMk cId="1289142105" sldId="379"/>
        </pc:sldMkLst>
      </pc:sldChg>
      <pc:sldChg chg="del">
        <pc:chgData name="Tina Schuermans" userId="7fabdca3-5dad-46cf-becd-15cf68f67b6f" providerId="ADAL" clId="{4A7F1003-531B-4112-9E51-2AD0019B64DF}" dt="2024-01-19T14:03:41.984" v="459" actId="47"/>
        <pc:sldMkLst>
          <pc:docMk/>
          <pc:sldMk cId="1913777244" sldId="398"/>
        </pc:sldMkLst>
      </pc:sldChg>
      <pc:sldChg chg="addSp delSp modSp mod modClrScheme chgLayout">
        <pc:chgData name="Tina Schuermans" userId="7fabdca3-5dad-46cf-becd-15cf68f67b6f" providerId="ADAL" clId="{4A7F1003-531B-4112-9E51-2AD0019B64DF}" dt="2024-01-19T14:20:17.647" v="1065" actId="700"/>
        <pc:sldMkLst>
          <pc:docMk/>
          <pc:sldMk cId="1299908253" sldId="399"/>
        </pc:sldMkLst>
        <pc:spChg chg="add del mod ord">
          <ac:chgData name="Tina Schuermans" userId="7fabdca3-5dad-46cf-becd-15cf68f67b6f" providerId="ADAL" clId="{4A7F1003-531B-4112-9E51-2AD0019B64DF}" dt="2024-01-19T14:20:17.647" v="1065" actId="700"/>
          <ac:spMkLst>
            <pc:docMk/>
            <pc:sldMk cId="1299908253" sldId="399"/>
            <ac:spMk id="2" creationId="{425DAECA-C189-CCBB-C5D0-3AAA71C8C55F}"/>
          </ac:spMkLst>
        </pc:spChg>
        <pc:spChg chg="mod ord">
          <ac:chgData name="Tina Schuermans" userId="7fabdca3-5dad-46cf-becd-15cf68f67b6f" providerId="ADAL" clId="{4A7F1003-531B-4112-9E51-2AD0019B64DF}" dt="2024-01-19T14:20:17.647" v="1065" actId="700"/>
          <ac:spMkLst>
            <pc:docMk/>
            <pc:sldMk cId="1299908253" sldId="399"/>
            <ac:spMk id="4" creationId="{F0030DFA-F5EA-6BF9-88AA-A86DDA160BB3}"/>
          </ac:spMkLst>
        </pc:spChg>
        <pc:spChg chg="mod ord">
          <ac:chgData name="Tina Schuermans" userId="7fabdca3-5dad-46cf-becd-15cf68f67b6f" providerId="ADAL" clId="{4A7F1003-531B-4112-9E51-2AD0019B64DF}" dt="2024-01-19T14:20:17.647" v="1065" actId="700"/>
          <ac:spMkLst>
            <pc:docMk/>
            <pc:sldMk cId="1299908253" sldId="399"/>
            <ac:spMk id="6" creationId="{32000DAF-278F-1AD1-1238-CCBC8DC01784}"/>
          </ac:spMkLst>
        </pc:spChg>
        <pc:spChg chg="mod ord">
          <ac:chgData name="Tina Schuermans" userId="7fabdca3-5dad-46cf-becd-15cf68f67b6f" providerId="ADAL" clId="{4A7F1003-531B-4112-9E51-2AD0019B64DF}" dt="2024-01-19T14:20:17.647" v="1065" actId="700"/>
          <ac:spMkLst>
            <pc:docMk/>
            <pc:sldMk cId="1299908253" sldId="399"/>
            <ac:spMk id="7" creationId="{D7870076-0E5D-210B-4067-02890CA65184}"/>
          </ac:spMkLst>
        </pc:spChg>
      </pc:sldChg>
      <pc:sldChg chg="del">
        <pc:chgData name="Tina Schuermans" userId="7fabdca3-5dad-46cf-becd-15cf68f67b6f" providerId="ADAL" clId="{4A7F1003-531B-4112-9E51-2AD0019B64DF}" dt="2024-01-19T14:03:47.622" v="460" actId="47"/>
        <pc:sldMkLst>
          <pc:docMk/>
          <pc:sldMk cId="3151818513" sldId="400"/>
        </pc:sldMkLst>
      </pc:sldChg>
      <pc:sldChg chg="addSp delSp modSp del mod">
        <pc:chgData name="Tina Schuermans" userId="7fabdca3-5dad-46cf-becd-15cf68f67b6f" providerId="ADAL" clId="{4A7F1003-531B-4112-9E51-2AD0019B64DF}" dt="2024-01-19T14:23:08.612" v="1139" actId="47"/>
        <pc:sldMkLst>
          <pc:docMk/>
          <pc:sldMk cId="11173857" sldId="402"/>
        </pc:sldMkLst>
        <pc:spChg chg="mod">
          <ac:chgData name="Tina Schuermans" userId="7fabdca3-5dad-46cf-becd-15cf68f67b6f" providerId="ADAL" clId="{4A7F1003-531B-4112-9E51-2AD0019B64DF}" dt="2024-01-19T14:04:01.098" v="461"/>
          <ac:spMkLst>
            <pc:docMk/>
            <pc:sldMk cId="11173857" sldId="402"/>
            <ac:spMk id="2" creationId="{23881CEF-9544-AA04-193A-183152587FE4}"/>
          </ac:spMkLst>
        </pc:spChg>
        <pc:spChg chg="mod">
          <ac:chgData name="Tina Schuermans" userId="7fabdca3-5dad-46cf-becd-15cf68f67b6f" providerId="ADAL" clId="{4A7F1003-531B-4112-9E51-2AD0019B64DF}" dt="2024-01-19T14:04:11.103" v="464" actId="20577"/>
          <ac:spMkLst>
            <pc:docMk/>
            <pc:sldMk cId="11173857" sldId="402"/>
            <ac:spMk id="3" creationId="{1799E5B2-8DCC-12B5-228F-B67D273B23A7}"/>
          </ac:spMkLst>
        </pc:spChg>
        <pc:spChg chg="del">
          <ac:chgData name="Tina Schuermans" userId="7fabdca3-5dad-46cf-becd-15cf68f67b6f" providerId="ADAL" clId="{4A7F1003-531B-4112-9E51-2AD0019B64DF}" dt="2024-01-19T14:04:56.467" v="469" actId="478"/>
          <ac:spMkLst>
            <pc:docMk/>
            <pc:sldMk cId="11173857" sldId="402"/>
            <ac:spMk id="4" creationId="{87C274D2-92A7-E4DF-C6E6-A231D77E6C6F}"/>
          </ac:spMkLst>
        </pc:spChg>
        <pc:spChg chg="add mod">
          <ac:chgData name="Tina Schuermans" userId="7fabdca3-5dad-46cf-becd-15cf68f67b6f" providerId="ADAL" clId="{4A7F1003-531B-4112-9E51-2AD0019B64DF}" dt="2024-01-19T14:05:02.767" v="470"/>
          <ac:spMkLst>
            <pc:docMk/>
            <pc:sldMk cId="11173857" sldId="402"/>
            <ac:spMk id="5" creationId="{41FAA637-D96E-28BD-4CEC-3EABBA9D241F}"/>
          </ac:spMkLst>
        </pc:spChg>
      </pc:sldChg>
      <pc:sldChg chg="del">
        <pc:chgData name="Tina Schuermans" userId="7fabdca3-5dad-46cf-becd-15cf68f67b6f" providerId="ADAL" clId="{4A7F1003-531B-4112-9E51-2AD0019B64DF}" dt="2024-01-19T14:04:23.972" v="465" actId="47"/>
        <pc:sldMkLst>
          <pc:docMk/>
          <pc:sldMk cId="2716926840" sldId="403"/>
        </pc:sldMkLst>
      </pc:sldChg>
      <pc:sldChg chg="modSp add mod">
        <pc:chgData name="Tina Schuermans" userId="7fabdca3-5dad-46cf-becd-15cf68f67b6f" providerId="ADAL" clId="{4A7F1003-531B-4112-9E51-2AD0019B64DF}" dt="2024-01-22T09:18:25.673" v="1328" actId="20577"/>
        <pc:sldMkLst>
          <pc:docMk/>
          <pc:sldMk cId="2017682631" sldId="404"/>
        </pc:sldMkLst>
        <pc:spChg chg="mod">
          <ac:chgData name="Tina Schuermans" userId="7fabdca3-5dad-46cf-becd-15cf68f67b6f" providerId="ADAL" clId="{4A7F1003-531B-4112-9E51-2AD0019B64DF}" dt="2024-01-22T09:18:04.356" v="1323" actId="20577"/>
          <ac:spMkLst>
            <pc:docMk/>
            <pc:sldMk cId="2017682631" sldId="404"/>
            <ac:spMk id="2" creationId="{8E9BE718-E013-4C0E-0DBC-3797E0C290A7}"/>
          </ac:spMkLst>
        </pc:spChg>
        <pc:spChg chg="mod">
          <ac:chgData name="Tina Schuermans" userId="7fabdca3-5dad-46cf-becd-15cf68f67b6f" providerId="ADAL" clId="{4A7F1003-531B-4112-9E51-2AD0019B64DF}" dt="2024-01-22T09:18:25.673" v="1328" actId="20577"/>
          <ac:spMkLst>
            <pc:docMk/>
            <pc:sldMk cId="2017682631" sldId="404"/>
            <ac:spMk id="7" creationId="{34924B93-77F2-AC5B-425E-A732511D52A5}"/>
          </ac:spMkLst>
        </pc:spChg>
      </pc:sldChg>
      <pc:sldChg chg="modSp add mod">
        <pc:chgData name="Tina Schuermans" userId="7fabdca3-5dad-46cf-becd-15cf68f67b6f" providerId="ADAL" clId="{4A7F1003-531B-4112-9E51-2AD0019B64DF}" dt="2024-01-23T17:45:26.088" v="1706" actId="20577"/>
        <pc:sldMkLst>
          <pc:docMk/>
          <pc:sldMk cId="4110169592" sldId="405"/>
        </pc:sldMkLst>
        <pc:spChg chg="mod">
          <ac:chgData name="Tina Schuermans" userId="7fabdca3-5dad-46cf-becd-15cf68f67b6f" providerId="ADAL" clId="{4A7F1003-531B-4112-9E51-2AD0019B64DF}" dt="2024-01-23T17:45:26.088" v="1706" actId="20577"/>
          <ac:spMkLst>
            <pc:docMk/>
            <pc:sldMk cId="4110169592" sldId="405"/>
            <ac:spMk id="3" creationId="{89AC6EB5-EBC6-6EE4-D0D2-F394FC70F0C0}"/>
          </ac:spMkLst>
        </pc:spChg>
        <pc:picChg chg="mod">
          <ac:chgData name="Tina Schuermans" userId="7fabdca3-5dad-46cf-becd-15cf68f67b6f" providerId="ADAL" clId="{4A7F1003-531B-4112-9E51-2AD0019B64DF}" dt="2024-01-23T17:45:13.104" v="1700" actId="1076"/>
          <ac:picMkLst>
            <pc:docMk/>
            <pc:sldMk cId="4110169592" sldId="405"/>
            <ac:picMk id="7" creationId="{24378A64-4CC3-481C-CABE-486BF816A32E}"/>
          </ac:picMkLst>
        </pc:picChg>
      </pc:sldChg>
      <pc:sldChg chg="addSp delSp modSp add mod">
        <pc:chgData name="Tina Schuermans" userId="7fabdca3-5dad-46cf-becd-15cf68f67b6f" providerId="ADAL" clId="{4A7F1003-531B-4112-9E51-2AD0019B64DF}" dt="2024-01-19T14:13:48.865" v="788"/>
        <pc:sldMkLst>
          <pc:docMk/>
          <pc:sldMk cId="3235187378" sldId="406"/>
        </pc:sldMkLst>
        <pc:spChg chg="add mod">
          <ac:chgData name="Tina Schuermans" userId="7fabdca3-5dad-46cf-becd-15cf68f67b6f" providerId="ADAL" clId="{4A7F1003-531B-4112-9E51-2AD0019B64DF}" dt="2024-01-19T14:13:48.865" v="788"/>
          <ac:spMkLst>
            <pc:docMk/>
            <pc:sldMk cId="3235187378" sldId="406"/>
            <ac:spMk id="3" creationId="{3948CD2D-1FA2-D4A1-9649-B1F5D076069A}"/>
          </ac:spMkLst>
        </pc:spChg>
        <pc:spChg chg="del">
          <ac:chgData name="Tina Schuermans" userId="7fabdca3-5dad-46cf-becd-15cf68f67b6f" providerId="ADAL" clId="{4A7F1003-531B-4112-9E51-2AD0019B64DF}" dt="2024-01-19T14:13:48.027" v="787" actId="478"/>
          <ac:spMkLst>
            <pc:docMk/>
            <pc:sldMk cId="3235187378" sldId="406"/>
            <ac:spMk id="13" creationId="{5CF654BF-9FBC-3CA5-AA93-500AC68F05F8}"/>
          </ac:spMkLst>
        </pc:spChg>
      </pc:sldChg>
      <pc:sldChg chg="addSp delSp modSp add mod ord">
        <pc:chgData name="Tina Schuermans" userId="7fabdca3-5dad-46cf-becd-15cf68f67b6f" providerId="ADAL" clId="{4A7F1003-531B-4112-9E51-2AD0019B64DF}" dt="2024-01-19T14:13:44.593" v="786"/>
        <pc:sldMkLst>
          <pc:docMk/>
          <pc:sldMk cId="3036729170" sldId="407"/>
        </pc:sldMkLst>
        <pc:spChg chg="add mod">
          <ac:chgData name="Tina Schuermans" userId="7fabdca3-5dad-46cf-becd-15cf68f67b6f" providerId="ADAL" clId="{4A7F1003-531B-4112-9E51-2AD0019B64DF}" dt="2024-01-19T14:13:44.593" v="786"/>
          <ac:spMkLst>
            <pc:docMk/>
            <pc:sldMk cId="3036729170" sldId="407"/>
            <ac:spMk id="3" creationId="{4E247613-D10E-0537-B7CA-B1815B1D473B}"/>
          </ac:spMkLst>
        </pc:spChg>
        <pc:spChg chg="mod">
          <ac:chgData name="Tina Schuermans" userId="7fabdca3-5dad-46cf-becd-15cf68f67b6f" providerId="ADAL" clId="{4A7F1003-531B-4112-9E51-2AD0019B64DF}" dt="2024-01-19T14:13:25.604" v="784" actId="5793"/>
          <ac:spMkLst>
            <pc:docMk/>
            <pc:sldMk cId="3036729170" sldId="407"/>
            <ac:spMk id="11" creationId="{4B1C6207-C8D0-7BE7-6E35-446599300170}"/>
          </ac:spMkLst>
        </pc:spChg>
        <pc:spChg chg="del">
          <ac:chgData name="Tina Schuermans" userId="7fabdca3-5dad-46cf-becd-15cf68f67b6f" providerId="ADAL" clId="{4A7F1003-531B-4112-9E51-2AD0019B64DF}" dt="2024-01-19T14:13:43.795" v="785" actId="478"/>
          <ac:spMkLst>
            <pc:docMk/>
            <pc:sldMk cId="3036729170" sldId="407"/>
            <ac:spMk id="13" creationId="{3DAE6439-B8F7-E963-EA02-86D67E9D549C}"/>
          </ac:spMkLst>
        </pc:spChg>
      </pc:sldChg>
      <pc:sldChg chg="addSp delSp modSp add mod">
        <pc:chgData name="Tina Schuermans" userId="7fabdca3-5dad-46cf-becd-15cf68f67b6f" providerId="ADAL" clId="{4A7F1003-531B-4112-9E51-2AD0019B64DF}" dt="2024-01-19T14:23:34.007" v="1146" actId="20577"/>
        <pc:sldMkLst>
          <pc:docMk/>
          <pc:sldMk cId="1794573438" sldId="408"/>
        </pc:sldMkLst>
        <pc:spChg chg="add mod">
          <ac:chgData name="Tina Schuermans" userId="7fabdca3-5dad-46cf-becd-15cf68f67b6f" providerId="ADAL" clId="{4A7F1003-531B-4112-9E51-2AD0019B64DF}" dt="2024-01-19T14:13:57.890" v="792"/>
          <ac:spMkLst>
            <pc:docMk/>
            <pc:sldMk cId="1794573438" sldId="408"/>
            <ac:spMk id="3" creationId="{593032A5-DBB0-33D6-428F-C3DB19740772}"/>
          </ac:spMkLst>
        </pc:spChg>
        <pc:spChg chg="mod">
          <ac:chgData name="Tina Schuermans" userId="7fabdca3-5dad-46cf-becd-15cf68f67b6f" providerId="ADAL" clId="{4A7F1003-531B-4112-9E51-2AD0019B64DF}" dt="2024-01-19T14:23:34.007" v="1146" actId="20577"/>
          <ac:spMkLst>
            <pc:docMk/>
            <pc:sldMk cId="1794573438" sldId="408"/>
            <ac:spMk id="11" creationId="{F3C3590C-EAC9-BD36-B3A5-F8F915504920}"/>
          </ac:spMkLst>
        </pc:spChg>
        <pc:spChg chg="del">
          <ac:chgData name="Tina Schuermans" userId="7fabdca3-5dad-46cf-becd-15cf68f67b6f" providerId="ADAL" clId="{4A7F1003-531B-4112-9E51-2AD0019B64DF}" dt="2024-01-19T14:13:57.140" v="791" actId="478"/>
          <ac:spMkLst>
            <pc:docMk/>
            <pc:sldMk cId="1794573438" sldId="408"/>
            <ac:spMk id="13" creationId="{C91CC60A-EBBD-7E06-509B-9C3F850A6D25}"/>
          </ac:spMkLst>
        </pc:spChg>
      </pc:sldChg>
      <pc:sldChg chg="addSp delSp modSp add mod">
        <pc:chgData name="Tina Schuermans" userId="7fabdca3-5dad-46cf-becd-15cf68f67b6f" providerId="ADAL" clId="{4A7F1003-531B-4112-9E51-2AD0019B64DF}" dt="2024-01-19T14:13:52.587" v="790"/>
        <pc:sldMkLst>
          <pc:docMk/>
          <pc:sldMk cId="527459515" sldId="409"/>
        </pc:sldMkLst>
        <pc:spChg chg="add mod">
          <ac:chgData name="Tina Schuermans" userId="7fabdca3-5dad-46cf-becd-15cf68f67b6f" providerId="ADAL" clId="{4A7F1003-531B-4112-9E51-2AD0019B64DF}" dt="2024-01-19T14:13:52.587" v="790"/>
          <ac:spMkLst>
            <pc:docMk/>
            <pc:sldMk cId="527459515" sldId="409"/>
            <ac:spMk id="3" creationId="{4956F2D9-1D2E-F3D6-5547-B93FDA59DF92}"/>
          </ac:spMkLst>
        </pc:spChg>
        <pc:spChg chg="mod">
          <ac:chgData name="Tina Schuermans" userId="7fabdca3-5dad-46cf-becd-15cf68f67b6f" providerId="ADAL" clId="{4A7F1003-531B-4112-9E51-2AD0019B64DF}" dt="2024-01-19T14:13:14.212" v="782" actId="15"/>
          <ac:spMkLst>
            <pc:docMk/>
            <pc:sldMk cId="527459515" sldId="409"/>
            <ac:spMk id="11" creationId="{5A15473D-8DF9-121F-6687-1C31E8158D3B}"/>
          </ac:spMkLst>
        </pc:spChg>
        <pc:spChg chg="del">
          <ac:chgData name="Tina Schuermans" userId="7fabdca3-5dad-46cf-becd-15cf68f67b6f" providerId="ADAL" clId="{4A7F1003-531B-4112-9E51-2AD0019B64DF}" dt="2024-01-19T14:13:52.049" v="789" actId="478"/>
          <ac:spMkLst>
            <pc:docMk/>
            <pc:sldMk cId="527459515" sldId="409"/>
            <ac:spMk id="13" creationId="{CE9701BB-A56D-4D1B-11A8-9558EAE39420}"/>
          </ac:spMkLst>
        </pc:spChg>
      </pc:sldChg>
      <pc:sldChg chg="delSp modSp add del mod">
        <pc:chgData name="Tina Schuermans" userId="7fabdca3-5dad-46cf-becd-15cf68f67b6f" providerId="ADAL" clId="{4A7F1003-531B-4112-9E51-2AD0019B64DF}" dt="2024-01-23T08:49:31.665" v="1621" actId="47"/>
        <pc:sldMkLst>
          <pc:docMk/>
          <pc:sldMk cId="1251486405" sldId="410"/>
        </pc:sldMkLst>
        <pc:spChg chg="mod">
          <ac:chgData name="Tina Schuermans" userId="7fabdca3-5dad-46cf-becd-15cf68f67b6f" providerId="ADAL" clId="{4A7F1003-531B-4112-9E51-2AD0019B64DF}" dt="2024-01-19T14:15:20.023" v="878" actId="20577"/>
          <ac:spMkLst>
            <pc:docMk/>
            <pc:sldMk cId="1251486405" sldId="410"/>
            <ac:spMk id="2" creationId="{938AB595-6719-DFC9-9B8D-0A555E8C6D4B}"/>
          </ac:spMkLst>
        </pc:spChg>
        <pc:spChg chg="mod">
          <ac:chgData name="Tina Schuermans" userId="7fabdca3-5dad-46cf-becd-15cf68f67b6f" providerId="ADAL" clId="{4A7F1003-531B-4112-9E51-2AD0019B64DF}" dt="2024-01-19T14:15:23.683" v="882" actId="5793"/>
          <ac:spMkLst>
            <pc:docMk/>
            <pc:sldMk cId="1251486405" sldId="410"/>
            <ac:spMk id="3" creationId="{CB48237D-0408-B06E-FE1F-36052CED27B7}"/>
          </ac:spMkLst>
        </pc:spChg>
        <pc:picChg chg="del">
          <ac:chgData name="Tina Schuermans" userId="7fabdca3-5dad-46cf-becd-15cf68f67b6f" providerId="ADAL" clId="{4A7F1003-531B-4112-9E51-2AD0019B64DF}" dt="2024-01-19T14:15:14.727" v="861" actId="478"/>
          <ac:picMkLst>
            <pc:docMk/>
            <pc:sldMk cId="1251486405" sldId="410"/>
            <ac:picMk id="6" creationId="{6C3CC1EE-16F9-FE72-D4A3-48F9395EE8A0}"/>
          </ac:picMkLst>
        </pc:picChg>
        <pc:picChg chg="del">
          <ac:chgData name="Tina Schuermans" userId="7fabdca3-5dad-46cf-becd-15cf68f67b6f" providerId="ADAL" clId="{4A7F1003-531B-4112-9E51-2AD0019B64DF}" dt="2024-01-19T14:15:13.667" v="860" actId="478"/>
          <ac:picMkLst>
            <pc:docMk/>
            <pc:sldMk cId="1251486405" sldId="410"/>
            <ac:picMk id="7" creationId="{374CEDC7-022B-AFBB-17FD-7F598FB71505}"/>
          </ac:picMkLst>
        </pc:picChg>
      </pc:sldChg>
      <pc:sldChg chg="modSp add mod">
        <pc:chgData name="Tina Schuermans" userId="7fabdca3-5dad-46cf-becd-15cf68f67b6f" providerId="ADAL" clId="{4A7F1003-531B-4112-9E51-2AD0019B64DF}" dt="2024-01-22T10:27:31.553" v="1554" actId="255"/>
        <pc:sldMkLst>
          <pc:docMk/>
          <pc:sldMk cId="3299031091" sldId="411"/>
        </pc:sldMkLst>
        <pc:spChg chg="mod">
          <ac:chgData name="Tina Schuermans" userId="7fabdca3-5dad-46cf-becd-15cf68f67b6f" providerId="ADAL" clId="{4A7F1003-531B-4112-9E51-2AD0019B64DF}" dt="2024-01-19T14:15:32.020" v="889" actId="20577"/>
          <ac:spMkLst>
            <pc:docMk/>
            <pc:sldMk cId="3299031091" sldId="411"/>
            <ac:spMk id="2" creationId="{A2B4A9AA-D5B7-A0DD-F361-883D1EA73CC9}"/>
          </ac:spMkLst>
        </pc:spChg>
        <pc:spChg chg="mod">
          <ac:chgData name="Tina Schuermans" userId="7fabdca3-5dad-46cf-becd-15cf68f67b6f" providerId="ADAL" clId="{4A7F1003-531B-4112-9E51-2AD0019B64DF}" dt="2024-01-22T10:27:31.553" v="1554" actId="255"/>
          <ac:spMkLst>
            <pc:docMk/>
            <pc:sldMk cId="3299031091" sldId="411"/>
            <ac:spMk id="3" creationId="{BB2FB879-2B6B-685B-8C30-971E74E46BA0}"/>
          </ac:spMkLst>
        </pc:spChg>
      </pc:sldChg>
      <pc:sldChg chg="modSp add mod">
        <pc:chgData name="Tina Schuermans" userId="7fabdca3-5dad-46cf-becd-15cf68f67b6f" providerId="ADAL" clId="{4A7F1003-531B-4112-9E51-2AD0019B64DF}" dt="2024-01-22T10:28:21.452" v="1589" actId="20577"/>
        <pc:sldMkLst>
          <pc:docMk/>
          <pc:sldMk cId="3987285200" sldId="412"/>
        </pc:sldMkLst>
        <pc:spChg chg="mod">
          <ac:chgData name="Tina Schuermans" userId="7fabdca3-5dad-46cf-becd-15cf68f67b6f" providerId="ADAL" clId="{4A7F1003-531B-4112-9E51-2AD0019B64DF}" dt="2024-01-22T10:28:21.452" v="1589" actId="20577"/>
          <ac:spMkLst>
            <pc:docMk/>
            <pc:sldMk cId="3987285200" sldId="412"/>
            <ac:spMk id="2" creationId="{551E493F-508D-B649-215B-EF8060092958}"/>
          </ac:spMkLst>
        </pc:spChg>
        <pc:spChg chg="mod">
          <ac:chgData name="Tina Schuermans" userId="7fabdca3-5dad-46cf-becd-15cf68f67b6f" providerId="ADAL" clId="{4A7F1003-531B-4112-9E51-2AD0019B64DF}" dt="2024-01-22T10:28:11.612" v="1572" actId="20577"/>
          <ac:spMkLst>
            <pc:docMk/>
            <pc:sldMk cId="3987285200" sldId="412"/>
            <ac:spMk id="3" creationId="{B675A072-A5F2-6BC0-0523-0277B02A1A48}"/>
          </ac:spMkLst>
        </pc:spChg>
      </pc:sldChg>
      <pc:sldChg chg="modSp add mod">
        <pc:chgData name="Tina Schuermans" userId="7fabdca3-5dad-46cf-becd-15cf68f67b6f" providerId="ADAL" clId="{4A7F1003-531B-4112-9E51-2AD0019B64DF}" dt="2024-01-22T10:27:49.242" v="1562" actId="1076"/>
        <pc:sldMkLst>
          <pc:docMk/>
          <pc:sldMk cId="316794908" sldId="413"/>
        </pc:sldMkLst>
        <pc:spChg chg="mod">
          <ac:chgData name="Tina Schuermans" userId="7fabdca3-5dad-46cf-becd-15cf68f67b6f" providerId="ADAL" clId="{4A7F1003-531B-4112-9E51-2AD0019B64DF}" dt="2024-01-22T10:27:49.242" v="1562" actId="1076"/>
          <ac:spMkLst>
            <pc:docMk/>
            <pc:sldMk cId="316794908" sldId="413"/>
            <ac:spMk id="3" creationId="{94FCB670-C7FA-137C-3A64-2522B0E35F16}"/>
          </ac:spMkLst>
        </pc:spChg>
      </pc:sldChg>
      <pc:sldChg chg="new add del">
        <pc:chgData name="Tina Schuermans" userId="7fabdca3-5dad-46cf-becd-15cf68f67b6f" providerId="ADAL" clId="{4A7F1003-531B-4112-9E51-2AD0019B64DF}" dt="2024-01-19T14:20:22.227" v="1066" actId="47"/>
        <pc:sldMkLst>
          <pc:docMk/>
          <pc:sldMk cId="2493576500" sldId="413"/>
        </pc:sldMkLst>
      </pc:sldChg>
      <pc:sldChg chg="modSp mod">
        <pc:chgData name="Tina Schuermans" userId="7fabdca3-5dad-46cf-becd-15cf68f67b6f" providerId="ADAL" clId="{4A7F1003-531B-4112-9E51-2AD0019B64DF}" dt="2024-01-22T10:26:14.531" v="1533" actId="5793"/>
        <pc:sldMkLst>
          <pc:docMk/>
          <pc:sldMk cId="1851705539" sldId="414"/>
        </pc:sldMkLst>
        <pc:spChg chg="mod">
          <ac:chgData name="Tina Schuermans" userId="7fabdca3-5dad-46cf-becd-15cf68f67b6f" providerId="ADAL" clId="{4A7F1003-531B-4112-9E51-2AD0019B64DF}" dt="2024-01-22T10:26:14.531" v="1533" actId="5793"/>
          <ac:spMkLst>
            <pc:docMk/>
            <pc:sldMk cId="1851705539" sldId="414"/>
            <ac:spMk id="7" creationId="{D2125522-552B-1AA5-7BF0-4DECC812A6DE}"/>
          </ac:spMkLst>
        </pc:spChg>
      </pc:sldChg>
      <pc:sldChg chg="modSp mod">
        <pc:chgData name="Tina Schuermans" userId="7fabdca3-5dad-46cf-becd-15cf68f67b6f" providerId="ADAL" clId="{4A7F1003-531B-4112-9E51-2AD0019B64DF}" dt="2024-01-22T10:26:23.732" v="1538" actId="5793"/>
        <pc:sldMkLst>
          <pc:docMk/>
          <pc:sldMk cId="2609080224" sldId="415"/>
        </pc:sldMkLst>
        <pc:spChg chg="mod">
          <ac:chgData name="Tina Schuermans" userId="7fabdca3-5dad-46cf-becd-15cf68f67b6f" providerId="ADAL" clId="{4A7F1003-531B-4112-9E51-2AD0019B64DF}" dt="2024-01-22T10:26:23.732" v="1538" actId="5793"/>
          <ac:spMkLst>
            <pc:docMk/>
            <pc:sldMk cId="2609080224" sldId="415"/>
            <ac:spMk id="7" creationId="{102DE276-0E56-69F9-E88E-233B3D116FCE}"/>
          </ac:spMkLst>
        </pc:spChg>
      </pc:sldChg>
      <pc:sldChg chg="modSp mod">
        <pc:chgData name="Tina Schuermans" userId="7fabdca3-5dad-46cf-becd-15cf68f67b6f" providerId="ADAL" clId="{4A7F1003-531B-4112-9E51-2AD0019B64DF}" dt="2024-01-23T17:44:46.822" v="1696" actId="20577"/>
        <pc:sldMkLst>
          <pc:docMk/>
          <pc:sldMk cId="2958019961" sldId="416"/>
        </pc:sldMkLst>
        <pc:spChg chg="mod">
          <ac:chgData name="Tina Schuermans" userId="7fabdca3-5dad-46cf-becd-15cf68f67b6f" providerId="ADAL" clId="{4A7F1003-531B-4112-9E51-2AD0019B64DF}" dt="2024-01-23T17:44:46.822" v="1696" actId="20577"/>
          <ac:spMkLst>
            <pc:docMk/>
            <pc:sldMk cId="2958019961" sldId="416"/>
            <ac:spMk id="7" creationId="{1AF55A23-C740-9E8A-7918-730A75E083F2}"/>
          </ac:spMkLst>
        </pc:spChg>
      </pc:sldChg>
      <pc:sldChg chg="modSp mod">
        <pc:chgData name="Tina Schuermans" userId="7fabdca3-5dad-46cf-becd-15cf68f67b6f" providerId="ADAL" clId="{4A7F1003-531B-4112-9E51-2AD0019B64DF}" dt="2024-01-23T17:44:03.434" v="1689" actId="207"/>
        <pc:sldMkLst>
          <pc:docMk/>
          <pc:sldMk cId="920286664" sldId="418"/>
        </pc:sldMkLst>
        <pc:spChg chg="mod">
          <ac:chgData name="Tina Schuermans" userId="7fabdca3-5dad-46cf-becd-15cf68f67b6f" providerId="ADAL" clId="{4A7F1003-531B-4112-9E51-2AD0019B64DF}" dt="2024-01-23T17:44:03.434" v="1689" actId="207"/>
          <ac:spMkLst>
            <pc:docMk/>
            <pc:sldMk cId="920286664" sldId="418"/>
            <ac:spMk id="7" creationId="{1829C025-FDCE-5710-1492-85E346B523C7}"/>
          </ac:spMkLst>
        </pc:spChg>
      </pc:sldChg>
      <pc:sldChg chg="add">
        <pc:chgData name="Tina Schuermans" userId="7fabdca3-5dad-46cf-becd-15cf68f67b6f" providerId="ADAL" clId="{4A7F1003-531B-4112-9E51-2AD0019B64DF}" dt="2024-01-23T08:49:09.076" v="1616"/>
        <pc:sldMkLst>
          <pc:docMk/>
          <pc:sldMk cId="356833833" sldId="419"/>
        </pc:sldMkLst>
      </pc:sldChg>
      <pc:sldChg chg="add">
        <pc:chgData name="Tina Schuermans" userId="7fabdca3-5dad-46cf-becd-15cf68f67b6f" providerId="ADAL" clId="{4A7F1003-531B-4112-9E51-2AD0019B64DF}" dt="2024-01-23T08:49:11.944" v="1618"/>
        <pc:sldMkLst>
          <pc:docMk/>
          <pc:sldMk cId="3932051988" sldId="420"/>
        </pc:sldMkLst>
      </pc:sldChg>
      <pc:sldChg chg="add">
        <pc:chgData name="Tina Schuermans" userId="7fabdca3-5dad-46cf-becd-15cf68f67b6f" providerId="ADAL" clId="{4A7F1003-531B-4112-9E51-2AD0019B64DF}" dt="2024-01-23T08:49:14.606" v="1620"/>
        <pc:sldMkLst>
          <pc:docMk/>
          <pc:sldMk cId="1958155444" sldId="421"/>
        </pc:sldMkLst>
      </pc:sldChg>
      <pc:sldMasterChg chg="add addSldLayout">
        <pc:chgData name="Tina Schuermans" userId="7fabdca3-5dad-46cf-becd-15cf68f67b6f" providerId="ADAL" clId="{4A7F1003-531B-4112-9E51-2AD0019B64DF}" dt="2024-01-23T08:49:11.920" v="1617" actId="27028"/>
        <pc:sldMasterMkLst>
          <pc:docMk/>
          <pc:sldMasterMk cId="559212743" sldId="2147483648"/>
        </pc:sldMasterMkLst>
        <pc:sldLayoutChg chg="add">
          <pc:chgData name="Tina Schuermans" userId="7fabdca3-5dad-46cf-becd-15cf68f67b6f" providerId="ADAL" clId="{4A7F1003-531B-4112-9E51-2AD0019B64DF}" dt="2024-01-23T08:49:09.021" v="1615" actId="27028"/>
          <pc:sldLayoutMkLst>
            <pc:docMk/>
            <pc:sldMasterMk cId="559212743" sldId="2147483648"/>
            <pc:sldLayoutMk cId="1307233680" sldId="2147483649"/>
          </pc:sldLayoutMkLst>
        </pc:sldLayoutChg>
        <pc:sldLayoutChg chg="add">
          <pc:chgData name="Tina Schuermans" userId="7fabdca3-5dad-46cf-becd-15cf68f67b6f" providerId="ADAL" clId="{4A7F1003-531B-4112-9E51-2AD0019B64DF}" dt="2024-01-23T08:49:11.920" v="1617" actId="27028"/>
          <pc:sldLayoutMkLst>
            <pc:docMk/>
            <pc:sldMasterMk cId="559212743" sldId="2147483648"/>
            <pc:sldLayoutMk cId="3503991255" sldId="2147483650"/>
          </pc:sldLayoutMkLst>
        </pc:sldLayoutChg>
      </pc:sldMasterChg>
      <pc:sldMasterChg chg="add addSldLayout">
        <pc:chgData name="Tina Schuermans" userId="7fabdca3-5dad-46cf-becd-15cf68f67b6f" providerId="ADAL" clId="{4A7F1003-531B-4112-9E51-2AD0019B64DF}" dt="2024-01-19T14:10:26.734" v="498" actId="27028"/>
        <pc:sldMasterMkLst>
          <pc:docMk/>
          <pc:sldMasterMk cId="3547369439" sldId="2147483724"/>
        </pc:sldMasterMkLst>
        <pc:sldLayoutChg chg="add">
          <pc:chgData name="Tina Schuermans" userId="7fabdca3-5dad-46cf-becd-15cf68f67b6f" providerId="ADAL" clId="{4A7F1003-531B-4112-9E51-2AD0019B64DF}" dt="2024-01-19T14:10:25.936" v="496" actId="27028"/>
          <pc:sldLayoutMkLst>
            <pc:docMk/>
            <pc:sldMasterMk cId="3547369439" sldId="2147483724"/>
            <pc:sldLayoutMk cId="1448133917" sldId="2147483815"/>
          </pc:sldLayoutMkLst>
        </pc:sldLayoutChg>
        <pc:sldLayoutChg chg="add">
          <pc:chgData name="Tina Schuermans" userId="7fabdca3-5dad-46cf-becd-15cf68f67b6f" providerId="ADAL" clId="{4A7F1003-531B-4112-9E51-2AD0019B64DF}" dt="2024-01-19T14:10:26.734" v="498" actId="27028"/>
          <pc:sldLayoutMkLst>
            <pc:docMk/>
            <pc:sldMasterMk cId="3547369439" sldId="2147483724"/>
            <pc:sldLayoutMk cId="2862152702" sldId="21474838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21518" cy="498215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9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8132512" y="1"/>
            <a:ext cx="6221518" cy="498215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900"/>
            </a:lvl1pPr>
          </a:lstStyle>
          <a:p>
            <a:fld id="{BC0322DB-D617-BC47-AD69-5EADD0E2A3ED}" type="datetimeFigureOut">
              <a:rPr lang="nl-BE" smtClean="0"/>
              <a:t>23/05/2024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0525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435736" y="4778723"/>
            <a:ext cx="11485879" cy="3909865"/>
          </a:xfrm>
          <a:prstGeom prst="rect">
            <a:avLst/>
          </a:prstGeom>
        </p:spPr>
        <p:txBody>
          <a:bodyPr vert="horz" lIns="138769" tIns="69385" rIns="138769" bIns="69385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6221518" cy="498213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8132512" y="9431602"/>
            <a:ext cx="6221518" cy="498213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900"/>
            </a:lvl1pPr>
          </a:lstStyle>
          <a:p>
            <a:fld id="{1FB13BDA-0C7D-B547-A5A0-BF9B293A3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97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3BDA-0C7D-B547-A5A0-BF9B293A34A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89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3BDA-0C7D-B547-A5A0-BF9B293A34A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6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zonder bee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EC4BC-1EF1-3E46-9439-F281DA096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3974"/>
            <a:ext cx="9144000" cy="7029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TITEL POWERPOINT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F0A16D-A88C-F148-A284-14EB2E3DCC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93810"/>
            <a:ext cx="9144000" cy="1177780"/>
          </a:xfrm>
        </p:spPr>
        <p:txBody>
          <a:bodyPr/>
          <a:lstStyle>
            <a:lvl1pPr marL="0" indent="0" algn="ctr">
              <a:buNone/>
              <a:defRPr sz="2400" b="0" i="0" spc="300" baseline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POWERPOINT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2FD23A1-34AB-2F4A-AA75-780131F06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27FD9A-67A9-7543-9CB9-D09471427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6740" y="4814047"/>
            <a:ext cx="1429950" cy="14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proces 2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9CD4FAE-31D6-D44B-A933-5238CB22893A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D982AB25-6625-0342-9D64-35852434A01C}"/>
              </a:ext>
            </a:extLst>
          </p:cNvPr>
          <p:cNvGrpSpPr/>
          <p:nvPr userDrawn="1"/>
        </p:nvGrpSpPr>
        <p:grpSpPr>
          <a:xfrm>
            <a:off x="3369624" y="2712203"/>
            <a:ext cx="914400" cy="914400"/>
            <a:chOff x="2836190" y="2712203"/>
            <a:chExt cx="914400" cy="9144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F20182D-51EE-814C-9441-66D0E762AE18}"/>
                </a:ext>
              </a:extLst>
            </p:cNvPr>
            <p:cNvSpPr/>
            <p:nvPr userDrawn="1"/>
          </p:nvSpPr>
          <p:spPr>
            <a:xfrm>
              <a:off x="283619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5CDF4C-C330-0942-A57B-A818E4B38318}"/>
                </a:ext>
              </a:extLst>
            </p:cNvPr>
            <p:cNvSpPr txBox="1"/>
            <p:nvPr userDrawn="1"/>
          </p:nvSpPr>
          <p:spPr>
            <a:xfrm>
              <a:off x="302991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1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C086DCF-1458-D94B-A967-ECA19B98A2F4}"/>
              </a:ext>
            </a:extLst>
          </p:cNvPr>
          <p:cNvGrpSpPr/>
          <p:nvPr userDrawn="1"/>
        </p:nvGrpSpPr>
        <p:grpSpPr>
          <a:xfrm>
            <a:off x="7964508" y="2733142"/>
            <a:ext cx="914400" cy="914400"/>
            <a:chOff x="3268609" y="2712203"/>
            <a:chExt cx="914400" cy="914400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FA24D21-20DB-1D4A-9BCF-5E511CF2C643}"/>
                </a:ext>
              </a:extLst>
            </p:cNvPr>
            <p:cNvSpPr/>
            <p:nvPr userDrawn="1"/>
          </p:nvSpPr>
          <p:spPr>
            <a:xfrm>
              <a:off x="3268609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42ACD9C-DEA7-074D-BE3D-070802321D1E}"/>
                </a:ext>
              </a:extLst>
            </p:cNvPr>
            <p:cNvSpPr txBox="1"/>
            <p:nvPr userDrawn="1"/>
          </p:nvSpPr>
          <p:spPr>
            <a:xfrm>
              <a:off x="3462338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2</a:t>
              </a:r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D31982D-AB1F-3E42-9593-B84F46E74D6C}"/>
              </a:ext>
            </a:extLst>
          </p:cNvPr>
          <p:cNvSpPr txBox="1"/>
          <p:nvPr userDrawn="1"/>
        </p:nvSpPr>
        <p:spPr>
          <a:xfrm>
            <a:off x="5802821" y="2959509"/>
            <a:ext cx="5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0">
                <a:solidFill>
                  <a:schemeClr val="bg1"/>
                </a:solidFill>
                <a:latin typeface="Gilroy ExtraBold" pitchFamily="2" charset="77"/>
              </a:rPr>
              <a:t>3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DB0F302-5367-434E-AC5C-6078BA5D897E}"/>
              </a:ext>
            </a:extLst>
          </p:cNvPr>
          <p:cNvCxnSpPr>
            <a:cxnSpLocks/>
          </p:cNvCxnSpPr>
          <p:nvPr userDrawn="1"/>
        </p:nvCxnSpPr>
        <p:spPr>
          <a:xfrm>
            <a:off x="5244193" y="3169402"/>
            <a:ext cx="2115170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87F5E8-A4C6-4B47-BB00-8D31A681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592" y="1954791"/>
            <a:ext cx="9423400" cy="471488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nl-BE" sz="2000" b="1" i="0">
                <a:solidFill>
                  <a:schemeClr val="tx1"/>
                </a:solidFill>
                <a:latin typeface="MetaPro" panose="02000503040000020004" pitchFamily="2" charset="0"/>
              </a:rPr>
              <a:t>Dit is ons plan: dit gaan we doen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7D4A8413-C9BD-9B43-A1DB-CE291CC147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0445" y="3851883"/>
            <a:ext cx="3687606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2</a:t>
            </a:r>
          </a:p>
        </p:txBody>
      </p:sp>
      <p:sp>
        <p:nvSpPr>
          <p:cNvPr id="45" name="Tijdelijke aanduiding voor tekst 10">
            <a:extLst>
              <a:ext uri="{FF2B5EF4-FFF2-40B4-BE49-F238E27FC236}">
                <a16:creationId xmlns:a16="http://schemas.microsoft.com/office/drawing/2014/main" id="{F0E4CB08-C375-664E-AE4A-C744A6278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0445" y="4163381"/>
            <a:ext cx="3687606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2.</a:t>
            </a:r>
          </a:p>
        </p:txBody>
      </p:sp>
      <p:sp>
        <p:nvSpPr>
          <p:cNvPr id="38" name="Tijdelijke aanduiding voor voettekst 11">
            <a:extLst>
              <a:ext uri="{FF2B5EF4-FFF2-40B4-BE49-F238E27FC236}">
                <a16:creationId xmlns:a16="http://schemas.microsoft.com/office/drawing/2014/main" id="{854583C4-CCE2-6649-8D55-66A2819CA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  <p:sp>
        <p:nvSpPr>
          <p:cNvPr id="52" name="Tijdelijke aanduiding voor tekst 10">
            <a:extLst>
              <a:ext uri="{FF2B5EF4-FFF2-40B4-BE49-F238E27FC236}">
                <a16:creationId xmlns:a16="http://schemas.microsoft.com/office/drawing/2014/main" id="{8D5DAF40-5716-B049-8412-F6C8658D5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8811" y="3851883"/>
            <a:ext cx="3687606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1</a:t>
            </a:r>
          </a:p>
        </p:txBody>
      </p:sp>
      <p:sp>
        <p:nvSpPr>
          <p:cNvPr id="53" name="Tijdelijke aanduiding voor tekst 10">
            <a:extLst>
              <a:ext uri="{FF2B5EF4-FFF2-40B4-BE49-F238E27FC236}">
                <a16:creationId xmlns:a16="http://schemas.microsoft.com/office/drawing/2014/main" id="{F72611C6-EA1D-674E-A118-976BD435C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8811" y="4163381"/>
            <a:ext cx="3687606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1.</a:t>
            </a:r>
          </a:p>
        </p:txBody>
      </p:sp>
    </p:spTree>
    <p:extLst>
      <p:ext uri="{BB962C8B-B14F-4D97-AF65-F5344CB8AC3E}">
        <p14:creationId xmlns:p14="http://schemas.microsoft.com/office/powerpoint/2010/main" val="36768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proces 3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9CD4FAE-31D6-D44B-A933-5238CB22893A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D982AB25-6625-0342-9D64-35852434A01C}"/>
              </a:ext>
            </a:extLst>
          </p:cNvPr>
          <p:cNvGrpSpPr/>
          <p:nvPr userDrawn="1"/>
        </p:nvGrpSpPr>
        <p:grpSpPr>
          <a:xfrm>
            <a:off x="2019742" y="2712203"/>
            <a:ext cx="914400" cy="914400"/>
            <a:chOff x="2836190" y="2712203"/>
            <a:chExt cx="914400" cy="9144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F20182D-51EE-814C-9441-66D0E762AE18}"/>
                </a:ext>
              </a:extLst>
            </p:cNvPr>
            <p:cNvSpPr/>
            <p:nvPr userDrawn="1"/>
          </p:nvSpPr>
          <p:spPr>
            <a:xfrm>
              <a:off x="283619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5CDF4C-C330-0942-A57B-A818E4B38318}"/>
                </a:ext>
              </a:extLst>
            </p:cNvPr>
            <p:cNvSpPr txBox="1"/>
            <p:nvPr userDrawn="1"/>
          </p:nvSpPr>
          <p:spPr>
            <a:xfrm>
              <a:off x="302991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1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C086DCF-1458-D94B-A967-ECA19B98A2F4}"/>
              </a:ext>
            </a:extLst>
          </p:cNvPr>
          <p:cNvGrpSpPr/>
          <p:nvPr userDrawn="1"/>
        </p:nvGrpSpPr>
        <p:grpSpPr>
          <a:xfrm>
            <a:off x="5611900" y="2733142"/>
            <a:ext cx="914400" cy="914400"/>
            <a:chOff x="4494508" y="2712203"/>
            <a:chExt cx="914400" cy="914400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FA24D21-20DB-1D4A-9BCF-5E511CF2C643}"/>
                </a:ext>
              </a:extLst>
            </p:cNvPr>
            <p:cNvSpPr/>
            <p:nvPr userDrawn="1"/>
          </p:nvSpPr>
          <p:spPr>
            <a:xfrm>
              <a:off x="4494508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42ACD9C-DEA7-074D-BE3D-070802321D1E}"/>
                </a:ext>
              </a:extLst>
            </p:cNvPr>
            <p:cNvSpPr txBox="1"/>
            <p:nvPr userDrawn="1"/>
          </p:nvSpPr>
          <p:spPr>
            <a:xfrm>
              <a:off x="4688237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2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5C3C31BE-34DF-514B-B801-C950FDA45700}"/>
              </a:ext>
            </a:extLst>
          </p:cNvPr>
          <p:cNvGrpSpPr/>
          <p:nvPr userDrawn="1"/>
        </p:nvGrpSpPr>
        <p:grpSpPr>
          <a:xfrm>
            <a:off x="8985338" y="2733142"/>
            <a:ext cx="914400" cy="914400"/>
            <a:chOff x="6214820" y="2712203"/>
            <a:chExt cx="914400" cy="914400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64909D39-A5B9-4C4A-911A-58F6313B3675}"/>
                </a:ext>
              </a:extLst>
            </p:cNvPr>
            <p:cNvSpPr/>
            <p:nvPr userDrawn="1"/>
          </p:nvSpPr>
          <p:spPr>
            <a:xfrm>
              <a:off x="621482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D31982D-AB1F-3E42-9593-B84F46E74D6C}"/>
                </a:ext>
              </a:extLst>
            </p:cNvPr>
            <p:cNvSpPr txBox="1"/>
            <p:nvPr userDrawn="1"/>
          </p:nvSpPr>
          <p:spPr>
            <a:xfrm>
              <a:off x="640854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3</a:t>
              </a:r>
            </a:p>
          </p:txBody>
        </p:sp>
      </p:grp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DB0F302-5367-434E-AC5C-6078BA5D897E}"/>
              </a:ext>
            </a:extLst>
          </p:cNvPr>
          <p:cNvCxnSpPr>
            <a:cxnSpLocks/>
          </p:cNvCxnSpPr>
          <p:nvPr userDrawn="1"/>
        </p:nvCxnSpPr>
        <p:spPr>
          <a:xfrm>
            <a:off x="3925072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7D093D7-D71F-6448-8733-2478FC018595}"/>
              </a:ext>
            </a:extLst>
          </p:cNvPr>
          <p:cNvCxnSpPr>
            <a:cxnSpLocks/>
          </p:cNvCxnSpPr>
          <p:nvPr userDrawn="1"/>
        </p:nvCxnSpPr>
        <p:spPr>
          <a:xfrm>
            <a:off x="7476056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87F5E8-A4C6-4B47-BB00-8D31A681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592" y="1954791"/>
            <a:ext cx="9423400" cy="471488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nl-BE" sz="2000" b="1" i="0">
                <a:solidFill>
                  <a:schemeClr val="tx1"/>
                </a:solidFill>
                <a:latin typeface="MetaPro" panose="02000503040000020004" pitchFamily="2" charset="0"/>
              </a:rPr>
              <a:t>Dit is ons plan: dit gaan we doen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D14ECF2-514C-0240-8AF4-8C35C348A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59" y="3851883"/>
            <a:ext cx="213631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1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B6421DDB-1D15-6148-AD5F-2B9D273B2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8459" y="4163381"/>
            <a:ext cx="213631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1.</a:t>
            </a:r>
          </a:p>
        </p:txBody>
      </p:sp>
      <p:sp>
        <p:nvSpPr>
          <p:cNvPr id="38" name="Tijdelijke aanduiding voor voettekst 11">
            <a:extLst>
              <a:ext uri="{FF2B5EF4-FFF2-40B4-BE49-F238E27FC236}">
                <a16:creationId xmlns:a16="http://schemas.microsoft.com/office/drawing/2014/main" id="{854583C4-CCE2-6649-8D55-66A2819CA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E6B05144-9C79-8A48-A724-C8EC01679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5575" y="3851883"/>
            <a:ext cx="213631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2</a:t>
            </a:r>
          </a:p>
        </p:txBody>
      </p:sp>
      <p:sp>
        <p:nvSpPr>
          <p:cNvPr id="52" name="Tijdelijke aanduiding voor tekst 10">
            <a:extLst>
              <a:ext uri="{FF2B5EF4-FFF2-40B4-BE49-F238E27FC236}">
                <a16:creationId xmlns:a16="http://schemas.microsoft.com/office/drawing/2014/main" id="{45C6C1E0-F2D1-B040-86A7-99BC917A14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5575" y="4163381"/>
            <a:ext cx="213631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2.</a:t>
            </a:r>
          </a:p>
        </p:txBody>
      </p:sp>
      <p:sp>
        <p:nvSpPr>
          <p:cNvPr id="53" name="Tijdelijke aanduiding voor tekst 10">
            <a:extLst>
              <a:ext uri="{FF2B5EF4-FFF2-40B4-BE49-F238E27FC236}">
                <a16:creationId xmlns:a16="http://schemas.microsoft.com/office/drawing/2014/main" id="{3F30C643-2E4A-A745-92D9-903AA5E86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1821" y="3851883"/>
            <a:ext cx="213631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3</a:t>
            </a:r>
          </a:p>
        </p:txBody>
      </p:sp>
      <p:sp>
        <p:nvSpPr>
          <p:cNvPr id="54" name="Tijdelijke aanduiding voor tekst 10">
            <a:extLst>
              <a:ext uri="{FF2B5EF4-FFF2-40B4-BE49-F238E27FC236}">
                <a16:creationId xmlns:a16="http://schemas.microsoft.com/office/drawing/2014/main" id="{F98FF99E-C901-1443-812A-E2F06457A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1821" y="4163381"/>
            <a:ext cx="213631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3.</a:t>
            </a:r>
          </a:p>
        </p:txBody>
      </p:sp>
    </p:spTree>
    <p:extLst>
      <p:ext uri="{BB962C8B-B14F-4D97-AF65-F5344CB8AC3E}">
        <p14:creationId xmlns:p14="http://schemas.microsoft.com/office/powerpoint/2010/main" val="138719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proces 4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9CD4FAE-31D6-D44B-A933-5238CB22893A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D982AB25-6625-0342-9D64-35852434A01C}"/>
              </a:ext>
            </a:extLst>
          </p:cNvPr>
          <p:cNvGrpSpPr/>
          <p:nvPr userDrawn="1"/>
        </p:nvGrpSpPr>
        <p:grpSpPr>
          <a:xfrm>
            <a:off x="1360967" y="2712203"/>
            <a:ext cx="914400" cy="914400"/>
            <a:chOff x="2836190" y="2712203"/>
            <a:chExt cx="914400" cy="9144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F20182D-51EE-814C-9441-66D0E762AE18}"/>
                </a:ext>
              </a:extLst>
            </p:cNvPr>
            <p:cNvSpPr/>
            <p:nvPr userDrawn="1"/>
          </p:nvSpPr>
          <p:spPr>
            <a:xfrm>
              <a:off x="283619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5CDF4C-C330-0942-A57B-A818E4B38318}"/>
                </a:ext>
              </a:extLst>
            </p:cNvPr>
            <p:cNvSpPr txBox="1"/>
            <p:nvPr userDrawn="1"/>
          </p:nvSpPr>
          <p:spPr>
            <a:xfrm>
              <a:off x="302991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1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C086DCF-1458-D94B-A967-ECA19B98A2F4}"/>
              </a:ext>
            </a:extLst>
          </p:cNvPr>
          <p:cNvGrpSpPr/>
          <p:nvPr userDrawn="1"/>
        </p:nvGrpSpPr>
        <p:grpSpPr>
          <a:xfrm>
            <a:off x="4122547" y="2733142"/>
            <a:ext cx="914400" cy="914400"/>
            <a:chOff x="4494508" y="2712203"/>
            <a:chExt cx="914400" cy="914400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FA24D21-20DB-1D4A-9BCF-5E511CF2C643}"/>
                </a:ext>
              </a:extLst>
            </p:cNvPr>
            <p:cNvSpPr/>
            <p:nvPr userDrawn="1"/>
          </p:nvSpPr>
          <p:spPr>
            <a:xfrm>
              <a:off x="4494508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42ACD9C-DEA7-074D-BE3D-070802321D1E}"/>
                </a:ext>
              </a:extLst>
            </p:cNvPr>
            <p:cNvSpPr txBox="1"/>
            <p:nvPr userDrawn="1"/>
          </p:nvSpPr>
          <p:spPr>
            <a:xfrm>
              <a:off x="4688237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2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5C3C31BE-34DF-514B-B801-C950FDA45700}"/>
              </a:ext>
            </a:extLst>
          </p:cNvPr>
          <p:cNvGrpSpPr/>
          <p:nvPr userDrawn="1"/>
        </p:nvGrpSpPr>
        <p:grpSpPr>
          <a:xfrm>
            <a:off x="6870374" y="2733142"/>
            <a:ext cx="914400" cy="914400"/>
            <a:chOff x="6214820" y="2712203"/>
            <a:chExt cx="914400" cy="914400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64909D39-A5B9-4C4A-911A-58F6313B3675}"/>
                </a:ext>
              </a:extLst>
            </p:cNvPr>
            <p:cNvSpPr/>
            <p:nvPr userDrawn="1"/>
          </p:nvSpPr>
          <p:spPr>
            <a:xfrm>
              <a:off x="621482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D31982D-AB1F-3E42-9593-B84F46E74D6C}"/>
                </a:ext>
              </a:extLst>
            </p:cNvPr>
            <p:cNvSpPr txBox="1"/>
            <p:nvPr userDrawn="1"/>
          </p:nvSpPr>
          <p:spPr>
            <a:xfrm>
              <a:off x="640854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3</a:t>
              </a: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5AB5F69-73AA-AA4C-B186-71A9DD470BA1}"/>
              </a:ext>
            </a:extLst>
          </p:cNvPr>
          <p:cNvGrpSpPr/>
          <p:nvPr userDrawn="1"/>
        </p:nvGrpSpPr>
        <p:grpSpPr>
          <a:xfrm>
            <a:off x="9761032" y="2733807"/>
            <a:ext cx="914400" cy="914400"/>
            <a:chOff x="8046856" y="2712203"/>
            <a:chExt cx="914400" cy="914400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A8D8E8A-47B5-3D48-9943-B4F5F265EFC7}"/>
                </a:ext>
              </a:extLst>
            </p:cNvPr>
            <p:cNvSpPr/>
            <p:nvPr userDrawn="1"/>
          </p:nvSpPr>
          <p:spPr>
            <a:xfrm>
              <a:off x="8046856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F174502-E970-1646-A732-057C8C5B288A}"/>
                </a:ext>
              </a:extLst>
            </p:cNvPr>
            <p:cNvSpPr txBox="1"/>
            <p:nvPr userDrawn="1"/>
          </p:nvSpPr>
          <p:spPr>
            <a:xfrm>
              <a:off x="8240585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4</a:t>
              </a:r>
            </a:p>
          </p:txBody>
        </p:sp>
      </p:grp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DB0F302-5367-434E-AC5C-6078BA5D897E}"/>
              </a:ext>
            </a:extLst>
          </p:cNvPr>
          <p:cNvCxnSpPr>
            <a:cxnSpLocks/>
          </p:cNvCxnSpPr>
          <p:nvPr userDrawn="1"/>
        </p:nvCxnSpPr>
        <p:spPr>
          <a:xfrm>
            <a:off x="2882684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7D093D7-D71F-6448-8733-2478FC018595}"/>
              </a:ext>
            </a:extLst>
          </p:cNvPr>
          <p:cNvCxnSpPr>
            <a:cxnSpLocks/>
          </p:cNvCxnSpPr>
          <p:nvPr userDrawn="1"/>
        </p:nvCxnSpPr>
        <p:spPr>
          <a:xfrm>
            <a:off x="5640468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B785EC54-DAB7-7246-9D4B-805235FF9DCB}"/>
              </a:ext>
            </a:extLst>
          </p:cNvPr>
          <p:cNvCxnSpPr>
            <a:cxnSpLocks/>
          </p:cNvCxnSpPr>
          <p:nvPr userDrawn="1"/>
        </p:nvCxnSpPr>
        <p:spPr>
          <a:xfrm>
            <a:off x="8382135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87F5E8-A4C6-4B47-BB00-8D31A681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592" y="1954791"/>
            <a:ext cx="9423400" cy="471488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nl-BE" sz="2000" b="1" i="0">
                <a:solidFill>
                  <a:schemeClr val="tx1"/>
                </a:solidFill>
                <a:latin typeface="MetaPro" panose="02000503040000020004" pitchFamily="2" charset="0"/>
              </a:rPr>
              <a:t>Dit is ons plan: dit gaan we doen</a:t>
            </a:r>
          </a:p>
        </p:txBody>
      </p:sp>
      <p:sp>
        <p:nvSpPr>
          <p:cNvPr id="48" name="Tijdelijke aanduiding voor tekst 10">
            <a:extLst>
              <a:ext uri="{FF2B5EF4-FFF2-40B4-BE49-F238E27FC236}">
                <a16:creationId xmlns:a16="http://schemas.microsoft.com/office/drawing/2014/main" id="{6DA446AB-7501-284A-9384-D616ADC0DF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4965" y="3852471"/>
            <a:ext cx="1798269" cy="238460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4</a:t>
            </a:r>
          </a:p>
        </p:txBody>
      </p:sp>
      <p:sp>
        <p:nvSpPr>
          <p:cNvPr id="49" name="Tijdelijke aanduiding voor tekst 10">
            <a:extLst>
              <a:ext uri="{FF2B5EF4-FFF2-40B4-BE49-F238E27FC236}">
                <a16:creationId xmlns:a16="http://schemas.microsoft.com/office/drawing/2014/main" id="{1375A05F-3A48-0043-9075-35F33B7097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4965" y="4163381"/>
            <a:ext cx="1798269" cy="665039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4.</a:t>
            </a:r>
          </a:p>
        </p:txBody>
      </p:sp>
      <p:sp>
        <p:nvSpPr>
          <p:cNvPr id="38" name="Tijdelijke aanduiding voor voettekst 11">
            <a:extLst>
              <a:ext uri="{FF2B5EF4-FFF2-40B4-BE49-F238E27FC236}">
                <a16:creationId xmlns:a16="http://schemas.microsoft.com/office/drawing/2014/main" id="{854583C4-CCE2-6649-8D55-66A2819CA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1FE967DC-6B65-5B42-8020-A229EFA77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1910" y="3852471"/>
            <a:ext cx="1798269" cy="238460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3</a:t>
            </a:r>
          </a:p>
        </p:txBody>
      </p:sp>
      <p:sp>
        <p:nvSpPr>
          <p:cNvPr id="52" name="Tijdelijke aanduiding voor tekst 10">
            <a:extLst>
              <a:ext uri="{FF2B5EF4-FFF2-40B4-BE49-F238E27FC236}">
                <a16:creationId xmlns:a16="http://schemas.microsoft.com/office/drawing/2014/main" id="{9FEB14F1-CD07-6E48-8C37-31C6196C09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1910" y="4163381"/>
            <a:ext cx="1798269" cy="665039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3.</a:t>
            </a:r>
          </a:p>
        </p:txBody>
      </p:sp>
      <p:sp>
        <p:nvSpPr>
          <p:cNvPr id="53" name="Tijdelijke aanduiding voor tekst 10">
            <a:extLst>
              <a:ext uri="{FF2B5EF4-FFF2-40B4-BE49-F238E27FC236}">
                <a16:creationId xmlns:a16="http://schemas.microsoft.com/office/drawing/2014/main" id="{DD46A1CF-BEFF-194A-ACAE-7632CC9F8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8035" y="3852471"/>
            <a:ext cx="1798269" cy="238460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2</a:t>
            </a:r>
          </a:p>
        </p:txBody>
      </p:sp>
      <p:sp>
        <p:nvSpPr>
          <p:cNvPr id="54" name="Tijdelijke aanduiding voor tekst 10">
            <a:extLst>
              <a:ext uri="{FF2B5EF4-FFF2-40B4-BE49-F238E27FC236}">
                <a16:creationId xmlns:a16="http://schemas.microsoft.com/office/drawing/2014/main" id="{145832A5-D677-C745-BA98-020B861C7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68035" y="4163381"/>
            <a:ext cx="1798269" cy="665039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2.</a:t>
            </a:r>
          </a:p>
        </p:txBody>
      </p:sp>
      <p:sp>
        <p:nvSpPr>
          <p:cNvPr id="55" name="Tijdelijke aanduiding voor tekst 10">
            <a:extLst>
              <a:ext uri="{FF2B5EF4-FFF2-40B4-BE49-F238E27FC236}">
                <a16:creationId xmlns:a16="http://schemas.microsoft.com/office/drawing/2014/main" id="{ED536898-AEA0-DB4A-A47F-443B6FAB4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448" y="3852471"/>
            <a:ext cx="1798269" cy="238460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1</a:t>
            </a:r>
          </a:p>
        </p:txBody>
      </p:sp>
      <p:sp>
        <p:nvSpPr>
          <p:cNvPr id="56" name="Tijdelijke aanduiding voor tekst 10">
            <a:extLst>
              <a:ext uri="{FF2B5EF4-FFF2-40B4-BE49-F238E27FC236}">
                <a16:creationId xmlns:a16="http://schemas.microsoft.com/office/drawing/2014/main" id="{D4C2580E-8834-284D-BC1E-1D12895F2D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448" y="4163381"/>
            <a:ext cx="1798269" cy="665039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1.</a:t>
            </a:r>
          </a:p>
        </p:txBody>
      </p:sp>
    </p:spTree>
    <p:extLst>
      <p:ext uri="{BB962C8B-B14F-4D97-AF65-F5344CB8AC3E}">
        <p14:creationId xmlns:p14="http://schemas.microsoft.com/office/powerpoint/2010/main" val="155236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proces 5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9CD4FAE-31D6-D44B-A933-5238CB22893A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D982AB25-6625-0342-9D64-35852434A01C}"/>
              </a:ext>
            </a:extLst>
          </p:cNvPr>
          <p:cNvGrpSpPr/>
          <p:nvPr userDrawn="1"/>
        </p:nvGrpSpPr>
        <p:grpSpPr>
          <a:xfrm>
            <a:off x="1356786" y="2712203"/>
            <a:ext cx="914400" cy="914400"/>
            <a:chOff x="2836190" y="2712203"/>
            <a:chExt cx="914400" cy="9144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F20182D-51EE-814C-9441-66D0E762AE18}"/>
                </a:ext>
              </a:extLst>
            </p:cNvPr>
            <p:cNvSpPr/>
            <p:nvPr userDrawn="1"/>
          </p:nvSpPr>
          <p:spPr>
            <a:xfrm>
              <a:off x="283619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5CDF4C-C330-0942-A57B-A818E4B38318}"/>
                </a:ext>
              </a:extLst>
            </p:cNvPr>
            <p:cNvSpPr txBox="1"/>
            <p:nvPr userDrawn="1"/>
          </p:nvSpPr>
          <p:spPr>
            <a:xfrm>
              <a:off x="302991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1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C086DCF-1458-D94B-A967-ECA19B98A2F4}"/>
              </a:ext>
            </a:extLst>
          </p:cNvPr>
          <p:cNvGrpSpPr/>
          <p:nvPr userDrawn="1"/>
        </p:nvGrpSpPr>
        <p:grpSpPr>
          <a:xfrm>
            <a:off x="3414483" y="2733142"/>
            <a:ext cx="914400" cy="914400"/>
            <a:chOff x="4494508" y="2712203"/>
            <a:chExt cx="914400" cy="914400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FA24D21-20DB-1D4A-9BCF-5E511CF2C643}"/>
                </a:ext>
              </a:extLst>
            </p:cNvPr>
            <p:cNvSpPr/>
            <p:nvPr userDrawn="1"/>
          </p:nvSpPr>
          <p:spPr>
            <a:xfrm>
              <a:off x="4494508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42ACD9C-DEA7-074D-BE3D-070802321D1E}"/>
                </a:ext>
              </a:extLst>
            </p:cNvPr>
            <p:cNvSpPr txBox="1"/>
            <p:nvPr userDrawn="1"/>
          </p:nvSpPr>
          <p:spPr>
            <a:xfrm>
              <a:off x="4688237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2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5C3C31BE-34DF-514B-B801-C950FDA45700}"/>
              </a:ext>
            </a:extLst>
          </p:cNvPr>
          <p:cNvGrpSpPr/>
          <p:nvPr userDrawn="1"/>
        </p:nvGrpSpPr>
        <p:grpSpPr>
          <a:xfrm>
            <a:off x="5609092" y="2733142"/>
            <a:ext cx="914400" cy="914400"/>
            <a:chOff x="6214820" y="2712203"/>
            <a:chExt cx="914400" cy="914400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64909D39-A5B9-4C4A-911A-58F6313B3675}"/>
                </a:ext>
              </a:extLst>
            </p:cNvPr>
            <p:cNvSpPr/>
            <p:nvPr userDrawn="1"/>
          </p:nvSpPr>
          <p:spPr>
            <a:xfrm>
              <a:off x="6214820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D31982D-AB1F-3E42-9593-B84F46E74D6C}"/>
                </a:ext>
              </a:extLst>
            </p:cNvPr>
            <p:cNvSpPr txBox="1"/>
            <p:nvPr userDrawn="1"/>
          </p:nvSpPr>
          <p:spPr>
            <a:xfrm>
              <a:off x="6408549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3</a:t>
              </a: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5AB5F69-73AA-AA4C-B186-71A9DD470BA1}"/>
              </a:ext>
            </a:extLst>
          </p:cNvPr>
          <p:cNvGrpSpPr/>
          <p:nvPr userDrawn="1"/>
        </p:nvGrpSpPr>
        <p:grpSpPr>
          <a:xfrm>
            <a:off x="7738053" y="2733807"/>
            <a:ext cx="914400" cy="914400"/>
            <a:chOff x="7795647" y="2712203"/>
            <a:chExt cx="914400" cy="914400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A8D8E8A-47B5-3D48-9943-B4F5F265EFC7}"/>
                </a:ext>
              </a:extLst>
            </p:cNvPr>
            <p:cNvSpPr/>
            <p:nvPr userDrawn="1"/>
          </p:nvSpPr>
          <p:spPr>
            <a:xfrm>
              <a:off x="7795647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F174502-E970-1646-A732-057C8C5B288A}"/>
                </a:ext>
              </a:extLst>
            </p:cNvPr>
            <p:cNvSpPr txBox="1"/>
            <p:nvPr userDrawn="1"/>
          </p:nvSpPr>
          <p:spPr>
            <a:xfrm>
              <a:off x="7989376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4</a:t>
              </a: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58025188-2BB4-3048-BE84-EBB71A18E63C}"/>
              </a:ext>
            </a:extLst>
          </p:cNvPr>
          <p:cNvGrpSpPr/>
          <p:nvPr userDrawn="1"/>
        </p:nvGrpSpPr>
        <p:grpSpPr>
          <a:xfrm>
            <a:off x="9867015" y="2712203"/>
            <a:ext cx="914400" cy="914400"/>
            <a:chOff x="9515959" y="2712203"/>
            <a:chExt cx="914400" cy="914400"/>
          </a:xfrm>
        </p:grpSpPr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1247E828-AC3F-214E-9FD9-351B01A0924D}"/>
                </a:ext>
              </a:extLst>
            </p:cNvPr>
            <p:cNvSpPr/>
            <p:nvPr userDrawn="1"/>
          </p:nvSpPr>
          <p:spPr>
            <a:xfrm>
              <a:off x="9515959" y="271220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DB0E25D6-53D2-674C-A56B-0D7F57AC3CEE}"/>
                </a:ext>
              </a:extLst>
            </p:cNvPr>
            <p:cNvSpPr txBox="1"/>
            <p:nvPr userDrawn="1"/>
          </p:nvSpPr>
          <p:spPr>
            <a:xfrm>
              <a:off x="9709688" y="2938570"/>
              <a:ext cx="52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0">
                  <a:solidFill>
                    <a:schemeClr val="bg1"/>
                  </a:solidFill>
                  <a:latin typeface="Gilroy ExtraBold" pitchFamily="2" charset="77"/>
                </a:rPr>
                <a:t>5</a:t>
              </a:r>
            </a:p>
          </p:txBody>
        </p:sp>
      </p:grp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DB0F302-5367-434E-AC5C-6078BA5D897E}"/>
              </a:ext>
            </a:extLst>
          </p:cNvPr>
          <p:cNvCxnSpPr>
            <a:cxnSpLocks/>
          </p:cNvCxnSpPr>
          <p:nvPr userDrawn="1"/>
        </p:nvCxnSpPr>
        <p:spPr>
          <a:xfrm>
            <a:off x="2528351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7D093D7-D71F-6448-8733-2478FC018595}"/>
              </a:ext>
            </a:extLst>
          </p:cNvPr>
          <p:cNvCxnSpPr>
            <a:cxnSpLocks/>
          </p:cNvCxnSpPr>
          <p:nvPr userDrawn="1"/>
        </p:nvCxnSpPr>
        <p:spPr>
          <a:xfrm>
            <a:off x="4682614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B785EC54-DAB7-7246-9D4B-805235FF9DCB}"/>
              </a:ext>
            </a:extLst>
          </p:cNvPr>
          <p:cNvCxnSpPr>
            <a:cxnSpLocks/>
          </p:cNvCxnSpPr>
          <p:nvPr userDrawn="1"/>
        </p:nvCxnSpPr>
        <p:spPr>
          <a:xfrm>
            <a:off x="6821380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C1506CC-57D7-9844-A57C-7B12E4E277A0}"/>
              </a:ext>
            </a:extLst>
          </p:cNvPr>
          <p:cNvCxnSpPr>
            <a:cxnSpLocks/>
          </p:cNvCxnSpPr>
          <p:nvPr userDrawn="1"/>
        </p:nvCxnSpPr>
        <p:spPr>
          <a:xfrm>
            <a:off x="8944647" y="3169402"/>
            <a:ext cx="632546" cy="0"/>
          </a:xfrm>
          <a:prstGeom prst="straightConnector1">
            <a:avLst/>
          </a:prstGeom>
          <a:ln w="3492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87F5E8-A4C6-4B47-BB00-8D31A681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592" y="1954791"/>
            <a:ext cx="9423400" cy="471488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nl-BE" sz="2000" b="1" i="0">
                <a:solidFill>
                  <a:schemeClr val="tx1"/>
                </a:solidFill>
                <a:latin typeface="MetaPro" panose="02000503040000020004" pitchFamily="2" charset="0"/>
              </a:rPr>
              <a:t>Dit is ons plan: dit gaan we doen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D14ECF2-514C-0240-8AF4-8C35C348A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5803" y="3851883"/>
            <a:ext cx="137636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1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B6421DDB-1D15-6148-AD5F-2B9D273B2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5803" y="4163381"/>
            <a:ext cx="137636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1.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7D4A8413-C9BD-9B43-A1DB-CE291CC147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5763" y="3851883"/>
            <a:ext cx="137636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2</a:t>
            </a:r>
          </a:p>
        </p:txBody>
      </p:sp>
      <p:sp>
        <p:nvSpPr>
          <p:cNvPr id="45" name="Tijdelijke aanduiding voor tekst 10">
            <a:extLst>
              <a:ext uri="{FF2B5EF4-FFF2-40B4-BE49-F238E27FC236}">
                <a16:creationId xmlns:a16="http://schemas.microsoft.com/office/drawing/2014/main" id="{F0E4CB08-C375-664E-AE4A-C744A6278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763" y="4163381"/>
            <a:ext cx="137636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2.</a:t>
            </a:r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A3507FD1-9E71-1E49-AC7A-24BFFEDCE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303" y="3852799"/>
            <a:ext cx="137636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3</a:t>
            </a:r>
          </a:p>
        </p:txBody>
      </p:sp>
      <p:sp>
        <p:nvSpPr>
          <p:cNvPr id="47" name="Tijdelijke aanduiding voor tekst 10">
            <a:extLst>
              <a:ext uri="{FF2B5EF4-FFF2-40B4-BE49-F238E27FC236}">
                <a16:creationId xmlns:a16="http://schemas.microsoft.com/office/drawing/2014/main" id="{CFF263E1-073F-5B49-A52E-FF0985264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6303" y="4163381"/>
            <a:ext cx="137636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3.</a:t>
            </a:r>
          </a:p>
        </p:txBody>
      </p:sp>
      <p:sp>
        <p:nvSpPr>
          <p:cNvPr id="48" name="Tijdelijke aanduiding voor tekst 10">
            <a:extLst>
              <a:ext uri="{FF2B5EF4-FFF2-40B4-BE49-F238E27FC236}">
                <a16:creationId xmlns:a16="http://schemas.microsoft.com/office/drawing/2014/main" id="{6DA446AB-7501-284A-9384-D616ADC0DF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6698" y="3852799"/>
            <a:ext cx="137636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4</a:t>
            </a:r>
          </a:p>
        </p:txBody>
      </p:sp>
      <p:sp>
        <p:nvSpPr>
          <p:cNvPr id="49" name="Tijdelijke aanduiding voor tekst 10">
            <a:extLst>
              <a:ext uri="{FF2B5EF4-FFF2-40B4-BE49-F238E27FC236}">
                <a16:creationId xmlns:a16="http://schemas.microsoft.com/office/drawing/2014/main" id="{1375A05F-3A48-0043-9075-35F33B7097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698" y="4164297"/>
            <a:ext cx="137636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4.</a:t>
            </a:r>
          </a:p>
        </p:txBody>
      </p:sp>
      <p:sp>
        <p:nvSpPr>
          <p:cNvPr id="50" name="Tijdelijke aanduiding voor tekst 10">
            <a:extLst>
              <a:ext uri="{FF2B5EF4-FFF2-40B4-BE49-F238E27FC236}">
                <a16:creationId xmlns:a16="http://schemas.microsoft.com/office/drawing/2014/main" id="{AA745580-7987-F141-97A0-176AF0DB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996" y="3852799"/>
            <a:ext cx="1376363" cy="238132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STAP 5</a:t>
            </a:r>
          </a:p>
        </p:txBody>
      </p:sp>
      <p:sp>
        <p:nvSpPr>
          <p:cNvPr id="51" name="Tijdelijke aanduiding voor tekst 10">
            <a:extLst>
              <a:ext uri="{FF2B5EF4-FFF2-40B4-BE49-F238E27FC236}">
                <a16:creationId xmlns:a16="http://schemas.microsoft.com/office/drawing/2014/main" id="{87CC3CDF-E7C3-BD45-AFA1-D2382222E7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996" y="4164297"/>
            <a:ext cx="1376363" cy="664123"/>
          </a:xfrm>
        </p:spPr>
        <p:txBody>
          <a:bodyPr>
            <a:normAutofit/>
          </a:bodyPr>
          <a:lstStyle>
            <a:lvl1pPr algn="ctr">
              <a:defRPr sz="1400" spc="0" baseline="0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algn="ctr"/>
            <a:r>
              <a:rPr lang="nl-BE" sz="1400" b="1" i="0">
                <a:solidFill>
                  <a:schemeClr val="tx1"/>
                </a:solidFill>
                <a:latin typeface="MetaPro" panose="02000503040000020004" pitchFamily="2" charset="0"/>
              </a:rPr>
              <a:t>hier komt uitleg over stap 5.</a:t>
            </a:r>
          </a:p>
        </p:txBody>
      </p:sp>
      <p:sp>
        <p:nvSpPr>
          <p:cNvPr id="38" name="Tijdelijke aanduiding voor voettekst 11">
            <a:extLst>
              <a:ext uri="{FF2B5EF4-FFF2-40B4-BE49-F238E27FC236}">
                <a16:creationId xmlns:a16="http://schemas.microsoft.com/office/drawing/2014/main" id="{854583C4-CCE2-6649-8D55-66A2819CA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149656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woorden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27FD9A-67A9-7543-9CB9-D09471427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740" y="4814047"/>
            <a:ext cx="1429950" cy="1416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3B27BD-5367-E440-ACE8-1545F4882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395CFF1-AF68-884C-8437-0B2000557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105" y="5079363"/>
            <a:ext cx="5283906" cy="1150937"/>
          </a:xfrm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/>
              <a:t>[voeg een achtergrondafbeelding in / dit kader mag weg]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EC4BC-1EF1-3E46-9439-F281DA096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86390" y="2644751"/>
            <a:ext cx="3708537" cy="550625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Groot kernwoord 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F0A16D-A88C-F148-A284-14EB2E3DCC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390" y="3328034"/>
            <a:ext cx="3358439" cy="379698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 b="0" i="0" spc="300" baseline="0">
                <a:solidFill>
                  <a:schemeClr val="tx2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Kleiner kernwoord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86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rnwoorden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27FD9A-67A9-7543-9CB9-D09471427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740" y="4814047"/>
            <a:ext cx="1429950" cy="141625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CDD329D-92FC-FA4E-AAB3-560085E95316}"/>
              </a:ext>
            </a:extLst>
          </p:cNvPr>
          <p:cNvSpPr/>
          <p:nvPr userDrawn="1"/>
        </p:nvSpPr>
        <p:spPr>
          <a:xfrm>
            <a:off x="0" y="-46300"/>
            <a:ext cx="3402105" cy="6942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395CFF1-AF68-884C-8437-0B2000557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5505" y="3250563"/>
            <a:ext cx="5283906" cy="1150937"/>
          </a:xfrm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/>
              <a:t>[voeg een achtergrondafbeelding in / dit kader mag weg]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ACCB08F-9719-FA4B-AADB-CDD1F4695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869" y="-84859"/>
            <a:ext cx="1178366" cy="50565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19BF171-B006-B949-AA9F-776A5A4EFA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1181100"/>
            <a:ext cx="2628900" cy="5049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Hier kun je tekst of kernwoorden plaatsen</a:t>
            </a:r>
          </a:p>
          <a:p>
            <a:pPr lvl="3"/>
            <a:r>
              <a:rPr lang="nl-NL"/>
              <a:t>Met, indien nodig, wat extra uitleg.</a:t>
            </a:r>
          </a:p>
        </p:txBody>
      </p:sp>
    </p:spTree>
    <p:extLst>
      <p:ext uri="{BB962C8B-B14F-4D97-AF65-F5344CB8AC3E}">
        <p14:creationId xmlns:p14="http://schemas.microsoft.com/office/powerpoint/2010/main" val="24778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2280924"/>
            <a:ext cx="9420448" cy="28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spc="1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Hier kan een </a:t>
            </a:r>
            <a:br>
              <a:rPr lang="nl-NL"/>
            </a:br>
            <a:r>
              <a:rPr lang="nl-NL"/>
              <a:t>quote komen</a:t>
            </a:r>
            <a:br>
              <a:rPr lang="nl-NL"/>
            </a:br>
            <a:r>
              <a:rPr lang="nl-NL"/>
              <a:t>van iemand die</a:t>
            </a:r>
            <a:br>
              <a:rPr lang="nl-NL"/>
            </a:br>
            <a:r>
              <a:rPr lang="nl-NL"/>
              <a:t>iets interessant</a:t>
            </a:r>
            <a:br>
              <a:rPr lang="nl-NL"/>
            </a:br>
            <a:r>
              <a:rPr lang="nl-NL"/>
              <a:t>te zeggen heeft!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6417" y="5892294"/>
            <a:ext cx="735886" cy="7288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DB488E-D0A4-FC4C-8CC9-63DDFD28A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D907AB4A-AF10-FF40-A088-C395C83889F6}"/>
              </a:ext>
            </a:extLst>
          </p:cNvPr>
          <p:cNvGrpSpPr/>
          <p:nvPr userDrawn="1"/>
        </p:nvGrpSpPr>
        <p:grpSpPr>
          <a:xfrm>
            <a:off x="5482078" y="1007249"/>
            <a:ext cx="1130469" cy="1265741"/>
            <a:chOff x="5482078" y="913488"/>
            <a:chExt cx="1130469" cy="1265741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976C370-9287-B146-929E-7122001169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2078" y="913488"/>
              <a:ext cx="1130469" cy="1117169"/>
            </a:xfrm>
            <a:prstGeom prst="rect">
              <a:avLst/>
            </a:prstGeom>
          </p:spPr>
        </p:pic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60E67807-5FB4-194B-BDEC-FB538CF7AA0C}"/>
                </a:ext>
              </a:extLst>
            </p:cNvPr>
            <p:cNvCxnSpPr/>
            <p:nvPr userDrawn="1"/>
          </p:nvCxnSpPr>
          <p:spPr>
            <a:xfrm>
              <a:off x="5679369" y="2179229"/>
              <a:ext cx="7358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3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'Zijn er nog vragen?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C643A127-B490-8A4C-A810-7955D709C39F}"/>
              </a:ext>
            </a:extLst>
          </p:cNvPr>
          <p:cNvGrpSpPr/>
          <p:nvPr userDrawn="1"/>
        </p:nvGrpSpPr>
        <p:grpSpPr>
          <a:xfrm>
            <a:off x="5488728" y="1797662"/>
            <a:ext cx="1117169" cy="1273675"/>
            <a:chOff x="5488728" y="1007249"/>
            <a:chExt cx="1117169" cy="1273675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A3971B1-A457-BB4D-84F1-9205E29F5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8728" y="1007249"/>
              <a:ext cx="1117169" cy="1117169"/>
            </a:xfrm>
            <a:prstGeom prst="rect">
              <a:avLst/>
            </a:prstGeom>
          </p:spPr>
        </p:pic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0BEB9B5F-CCF7-0141-A85E-E035168B67C8}"/>
                </a:ext>
              </a:extLst>
            </p:cNvPr>
            <p:cNvCxnSpPr/>
            <p:nvPr userDrawn="1"/>
          </p:nvCxnSpPr>
          <p:spPr>
            <a:xfrm>
              <a:off x="5706417" y="2280924"/>
              <a:ext cx="735886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9EA244D8-A000-6041-97A7-55142C94C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3071337"/>
            <a:ext cx="9420448" cy="175124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0" spc="1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Heb je nog vragen?</a:t>
            </a:r>
            <a:br>
              <a:rPr lang="nl-NL"/>
            </a:br>
            <a:r>
              <a:rPr lang="nl-NL"/>
              <a:t>Stel ze maar!</a:t>
            </a:r>
            <a:endParaRPr lang="nl-BE"/>
          </a:p>
        </p:txBody>
      </p:sp>
      <p:sp>
        <p:nvSpPr>
          <p:cNvPr id="15" name="Tijdelijke aanduiding voor voettekst 11">
            <a:extLst>
              <a:ext uri="{FF2B5EF4-FFF2-40B4-BE49-F238E27FC236}">
                <a16:creationId xmlns:a16="http://schemas.microsoft.com/office/drawing/2014/main" id="{DD6CB5A7-F62B-F641-9D0B-2A459C33E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60413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1037" y="2280115"/>
            <a:ext cx="9420448" cy="72655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HARTELIJK BEDANKT!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7C775F-F8E8-DC4A-B6CA-3CD129669A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6740" y="4814046"/>
            <a:ext cx="1429950" cy="1416253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857BEC-00D8-8F41-859D-2193461EE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037" y="3347730"/>
            <a:ext cx="9455150" cy="11252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i="0" spc="0" baseline="0">
                <a:latin typeface="MetaPro" panose="02000503040000020004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800" b="1" i="0">
                <a:solidFill>
                  <a:schemeClr val="tx2"/>
                </a:solidFill>
                <a:latin typeface="MetaPro" panose="02000503040000020004" pitchFamily="2" charset="0"/>
              </a:rPr>
              <a:t>De </a:t>
            </a:r>
            <a:r>
              <a:rPr lang="nl-NL" sz="2800" b="1" i="0" err="1">
                <a:solidFill>
                  <a:schemeClr val="tx2"/>
                </a:solidFill>
                <a:latin typeface="MetaPro" panose="02000503040000020004" pitchFamily="2" charset="0"/>
              </a:rPr>
              <a:t>Ambrassade</a:t>
            </a:r>
            <a:r>
              <a:rPr lang="nl-NL" sz="2800" b="1" i="0">
                <a:solidFill>
                  <a:schemeClr val="tx2"/>
                </a:solidFill>
                <a:latin typeface="MetaPro" panose="02000503040000020004" pitchFamily="2" charset="0"/>
              </a:rPr>
              <a:t> vzw</a:t>
            </a:r>
            <a:endParaRPr lang="nl-NL" sz="2800" b="1" i="0">
              <a:solidFill>
                <a:schemeClr val="tx2"/>
              </a:solidFill>
              <a:latin typeface="Meta Pro Normal" panose="020B0504030101020102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err="1">
                <a:solidFill>
                  <a:schemeClr val="tx2"/>
                </a:solidFill>
                <a:latin typeface="Meta Pro Normal" panose="020B0504030101020102" pitchFamily="34" charset="0"/>
              </a:rPr>
              <a:t>www.deambrassade.be</a:t>
            </a:r>
            <a:endParaRPr lang="nl-NL">
              <a:solidFill>
                <a:schemeClr val="tx2"/>
              </a:solidFill>
              <a:latin typeface="Meta Pro Normal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8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t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27FD9A-67A9-7543-9CB9-D09471427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740" y="4814047"/>
            <a:ext cx="1429950" cy="1416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3B27BD-5367-E440-ACE8-1545F4882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0F0A16D-A88C-F148-A284-14EB2E3DCC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2058" y="1789316"/>
            <a:ext cx="4244788" cy="3937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 b="0" i="0" spc="300" baseline="0">
                <a:solidFill>
                  <a:schemeClr val="tx2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POWERPOINT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395CFF1-AF68-884C-8437-0B2000557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105" y="5079363"/>
            <a:ext cx="5283906" cy="1150937"/>
          </a:xfrm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/>
              <a:t>[voeg een achtergrondafbeelding in / dit kader mag weg]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3402105" y="723222"/>
            <a:ext cx="5440444" cy="646331"/>
          </a:xfrm>
          <a:solidFill>
            <a:schemeClr val="accent1"/>
          </a:solidFill>
        </p:spPr>
        <p:txBody>
          <a:bodyPr anchor="ctr" anchorCtr="0">
            <a:sp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TITEL POWERPOINT</a:t>
            </a:r>
          </a:p>
        </p:txBody>
      </p:sp>
    </p:spTree>
    <p:extLst>
      <p:ext uri="{BB962C8B-B14F-4D97-AF65-F5344CB8AC3E}">
        <p14:creationId xmlns:p14="http://schemas.microsoft.com/office/powerpoint/2010/main" val="10119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A5EA209-1C8B-C748-A297-1D18D45E67E4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1A56DD-1AB1-D941-B583-7926ECA59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0488" y="2076450"/>
            <a:ext cx="9437687" cy="33416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4" name="Tijdelijke aanduiding voor voettekst 11">
            <a:extLst>
              <a:ext uri="{FF2B5EF4-FFF2-40B4-BE49-F238E27FC236}">
                <a16:creationId xmlns:a16="http://schemas.microsoft.com/office/drawing/2014/main" id="{951061C9-C9D9-7048-A02E-D5FC3D6A2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28621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lide m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457F68D-8C36-DB41-9198-9ECBA580F0E5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B63DE0-6A9B-0D43-A83B-EDF5C7611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488" y="2062716"/>
            <a:ext cx="4543425" cy="36046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8D62709-A7A0-7943-9E17-2C0075D0F5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7600" y="2062163"/>
            <a:ext cx="4600575" cy="36052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817D9BDF-7749-9648-9253-1C3E1AE64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126910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5CBC7C2-A6BD-D040-A0F9-67CBD22AAC18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CE0BD0F-D84F-DB43-9A1C-63063A0F0B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4712" y="2062716"/>
            <a:ext cx="4543425" cy="36046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F33C945-E692-A447-BA93-9DD8A45C08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0966" y="2062163"/>
            <a:ext cx="4600575" cy="36052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ijdelijke aanduiding voor voettekst 11">
            <a:extLst>
              <a:ext uri="{FF2B5EF4-FFF2-40B4-BE49-F238E27FC236}">
                <a16:creationId xmlns:a16="http://schemas.microsoft.com/office/drawing/2014/main" id="{E6BBFD79-158B-534A-9DFA-27E88BD7D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27654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met tijdlijn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AD940A1-CA19-E047-8A9D-86B911A8ABC2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DC4AED-4299-6F4E-BA4C-3D125D398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4128" y="1849962"/>
            <a:ext cx="8777287" cy="3673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1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C7AED5D-9569-C84E-A766-5E96A650A1B1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8942" y="1979613"/>
            <a:ext cx="1" cy="1917684"/>
          </a:xfrm>
          <a:prstGeom prst="line">
            <a:avLst/>
          </a:prstGeom>
          <a:ln w="254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7E7B3C5-D28C-054D-B5B1-AAF71AE028F4}"/>
              </a:ext>
            </a:extLst>
          </p:cNvPr>
          <p:cNvCxnSpPr>
            <a:cxnSpLocks/>
          </p:cNvCxnSpPr>
          <p:nvPr userDrawn="1"/>
        </p:nvCxnSpPr>
        <p:spPr>
          <a:xfrm>
            <a:off x="1378722" y="2356188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E109E44-D6FA-F549-9E84-CE7F53CCBF01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08107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voettekst 11">
            <a:extLst>
              <a:ext uri="{FF2B5EF4-FFF2-40B4-BE49-F238E27FC236}">
                <a16:creationId xmlns:a16="http://schemas.microsoft.com/office/drawing/2014/main" id="{EC3265EB-F73C-A947-AD2C-D48350FD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206195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 met tijdlijn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AD940A1-CA19-E047-8A9D-86B911A8ABC2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DC4AED-4299-6F4E-BA4C-3D125D398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4128" y="1849962"/>
            <a:ext cx="8777287" cy="3673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1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C7AED5D-9569-C84E-A766-5E96A650A1B1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0967" y="1979613"/>
            <a:ext cx="7975" cy="2627898"/>
          </a:xfrm>
          <a:prstGeom prst="line">
            <a:avLst/>
          </a:prstGeom>
          <a:ln w="254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7E7B3C5-D28C-054D-B5B1-AAF71AE028F4}"/>
              </a:ext>
            </a:extLst>
          </p:cNvPr>
          <p:cNvCxnSpPr>
            <a:cxnSpLocks/>
          </p:cNvCxnSpPr>
          <p:nvPr userDrawn="1"/>
        </p:nvCxnSpPr>
        <p:spPr>
          <a:xfrm>
            <a:off x="1378722" y="2356188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E109E44-D6FA-F549-9E84-CE7F53CCBF01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08107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BB6BEAA-4C77-BF48-BCB4-9A9B3D9A8822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796689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voettekst 11">
            <a:extLst>
              <a:ext uri="{FF2B5EF4-FFF2-40B4-BE49-F238E27FC236}">
                <a16:creationId xmlns:a16="http://schemas.microsoft.com/office/drawing/2014/main" id="{EC3265EB-F73C-A947-AD2C-D48350FD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140330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tijdlijn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AD940A1-CA19-E047-8A9D-86B911A8ABC2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DC4AED-4299-6F4E-BA4C-3D125D398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4128" y="1849962"/>
            <a:ext cx="8777287" cy="3673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1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C7AED5D-9569-C84E-A766-5E96A650A1B1}"/>
              </a:ext>
            </a:extLst>
          </p:cNvPr>
          <p:cNvCxnSpPr>
            <a:cxnSpLocks/>
          </p:cNvCxnSpPr>
          <p:nvPr userDrawn="1"/>
        </p:nvCxnSpPr>
        <p:spPr>
          <a:xfrm>
            <a:off x="1368942" y="1979613"/>
            <a:ext cx="0" cy="3178313"/>
          </a:xfrm>
          <a:prstGeom prst="line">
            <a:avLst/>
          </a:prstGeom>
          <a:ln w="254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7E7B3C5-D28C-054D-B5B1-AAF71AE028F4}"/>
              </a:ext>
            </a:extLst>
          </p:cNvPr>
          <p:cNvCxnSpPr>
            <a:cxnSpLocks/>
          </p:cNvCxnSpPr>
          <p:nvPr userDrawn="1"/>
        </p:nvCxnSpPr>
        <p:spPr>
          <a:xfrm>
            <a:off x="1378722" y="2356188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E109E44-D6FA-F549-9E84-CE7F53CCBF01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08107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BB6BEAA-4C77-BF48-BCB4-9A9B3D9A8822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796689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E336692-DF23-5A47-B191-3F0123E71FFC}"/>
              </a:ext>
            </a:extLst>
          </p:cNvPr>
          <p:cNvCxnSpPr>
            <a:cxnSpLocks/>
          </p:cNvCxnSpPr>
          <p:nvPr userDrawn="1"/>
        </p:nvCxnSpPr>
        <p:spPr>
          <a:xfrm>
            <a:off x="1378722" y="453881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voettekst 11">
            <a:extLst>
              <a:ext uri="{FF2B5EF4-FFF2-40B4-BE49-F238E27FC236}">
                <a16:creationId xmlns:a16="http://schemas.microsoft.com/office/drawing/2014/main" id="{EC3265EB-F73C-A947-AD2C-D48350FD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144813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jdlijn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E1BF-1355-AF4D-83EC-7F8000EE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967" y="869769"/>
            <a:ext cx="9420448" cy="967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 VAN DE SLIDE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3FCA22-73BD-5C4E-9A6C-D28DF5354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078" y="-84859"/>
            <a:ext cx="1178366" cy="505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B1AE39-247C-EF46-99E1-4D293973A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6417" y="5892294"/>
            <a:ext cx="735887" cy="728838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AD940A1-CA19-E047-8A9D-86B911A8ABC2}"/>
              </a:ext>
            </a:extLst>
          </p:cNvPr>
          <p:cNvCxnSpPr>
            <a:cxnSpLocks/>
          </p:cNvCxnSpPr>
          <p:nvPr userDrawn="1"/>
        </p:nvCxnSpPr>
        <p:spPr>
          <a:xfrm>
            <a:off x="1438459" y="1007390"/>
            <a:ext cx="36294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DC4AED-4299-6F4E-BA4C-3D125D398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4128" y="1849962"/>
            <a:ext cx="8777287" cy="3673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1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 </a:t>
            </a:r>
          </a:p>
          <a:p>
            <a:r>
              <a:rPr lang="nl-BE" b="1" i="0">
                <a:solidFill>
                  <a:schemeClr val="tx2"/>
                </a:solidFill>
                <a:latin typeface="Gilroy ExtraBold" pitchFamily="2" charset="77"/>
              </a:rPr>
              <a:t>25.02.2018 | </a:t>
            </a:r>
            <a:r>
              <a:rPr lang="nl-BE" b="0" i="0">
                <a:solidFill>
                  <a:schemeClr val="tx2"/>
                </a:solidFill>
                <a:latin typeface="MetaPro Book" panose="02000503040000020004" pitchFamily="2" charset="0"/>
              </a:rPr>
              <a:t>vergadering 2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C7AED5D-9569-C84E-A766-5E96A650A1B1}"/>
              </a:ext>
            </a:extLst>
          </p:cNvPr>
          <p:cNvCxnSpPr>
            <a:cxnSpLocks/>
          </p:cNvCxnSpPr>
          <p:nvPr userDrawn="1"/>
        </p:nvCxnSpPr>
        <p:spPr>
          <a:xfrm>
            <a:off x="1368942" y="1979613"/>
            <a:ext cx="8213" cy="3754760"/>
          </a:xfrm>
          <a:prstGeom prst="line">
            <a:avLst/>
          </a:prstGeom>
          <a:ln w="254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7E7B3C5-D28C-054D-B5B1-AAF71AE028F4}"/>
              </a:ext>
            </a:extLst>
          </p:cNvPr>
          <p:cNvCxnSpPr>
            <a:cxnSpLocks/>
          </p:cNvCxnSpPr>
          <p:nvPr userDrawn="1"/>
        </p:nvCxnSpPr>
        <p:spPr>
          <a:xfrm>
            <a:off x="1378722" y="2356188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E109E44-D6FA-F549-9E84-CE7F53CCBF01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08107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BB6BEAA-4C77-BF48-BCB4-9A9B3D9A8822}"/>
              </a:ext>
            </a:extLst>
          </p:cNvPr>
          <p:cNvCxnSpPr>
            <a:cxnSpLocks/>
          </p:cNvCxnSpPr>
          <p:nvPr userDrawn="1"/>
        </p:nvCxnSpPr>
        <p:spPr>
          <a:xfrm>
            <a:off x="1378722" y="3796689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E336692-DF23-5A47-B191-3F0123E71FFC}"/>
              </a:ext>
            </a:extLst>
          </p:cNvPr>
          <p:cNvCxnSpPr>
            <a:cxnSpLocks/>
          </p:cNvCxnSpPr>
          <p:nvPr userDrawn="1"/>
        </p:nvCxnSpPr>
        <p:spPr>
          <a:xfrm>
            <a:off x="1378722" y="4538811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6F0CA767-C697-E341-95C5-B3B7CE76EFE0}"/>
              </a:ext>
            </a:extLst>
          </p:cNvPr>
          <p:cNvCxnSpPr>
            <a:cxnSpLocks/>
          </p:cNvCxnSpPr>
          <p:nvPr userDrawn="1"/>
        </p:nvCxnSpPr>
        <p:spPr>
          <a:xfrm>
            <a:off x="1378722" y="5254298"/>
            <a:ext cx="328133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voettekst 11">
            <a:extLst>
              <a:ext uri="{FF2B5EF4-FFF2-40B4-BE49-F238E27FC236}">
                <a16:creationId xmlns:a16="http://schemas.microsoft.com/office/drawing/2014/main" id="{EC3265EB-F73C-A947-AD2C-D48350FD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</p:spTree>
    <p:extLst>
      <p:ext uri="{BB962C8B-B14F-4D97-AF65-F5344CB8AC3E}">
        <p14:creationId xmlns:p14="http://schemas.microsoft.com/office/powerpoint/2010/main" val="20727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8C9A97-3359-934E-8379-8C582F08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966" y="2062715"/>
            <a:ext cx="9420449" cy="3604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ONDERTITEL 1</a:t>
            </a:r>
          </a:p>
          <a:p>
            <a:pPr lvl="1"/>
            <a:r>
              <a:rPr lang="nl-NL"/>
              <a:t>ONDERTITEL 2</a:t>
            </a:r>
          </a:p>
          <a:p>
            <a:pPr lvl="2"/>
            <a:r>
              <a:rPr lang="nl-NL"/>
              <a:t>Tekstregel 1</a:t>
            </a:r>
          </a:p>
          <a:p>
            <a:pPr lvl="3"/>
            <a:r>
              <a:rPr lang="nl-NL"/>
              <a:t>Tekstregel 2</a:t>
            </a:r>
          </a:p>
          <a:p>
            <a:pPr lvl="4"/>
            <a:r>
              <a:rPr lang="nl-NL"/>
              <a:t>Opsomming</a:t>
            </a:r>
          </a:p>
          <a:p>
            <a:pPr lvl="5"/>
            <a:r>
              <a:rPr lang="nl-NL"/>
              <a:t>Opsomming</a:t>
            </a:r>
            <a:endParaRPr lang="nl-BE"/>
          </a:p>
        </p:txBody>
      </p:sp>
      <p:sp>
        <p:nvSpPr>
          <p:cNvPr id="4" name="Tijdelijke aanduiding voor titel 3">
            <a:extLst>
              <a:ext uri="{FF2B5EF4-FFF2-40B4-BE49-F238E27FC236}">
                <a16:creationId xmlns:a16="http://schemas.microsoft.com/office/drawing/2014/main" id="{D0B4F482-B3F9-2442-8A4C-48166A82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4EC455BD-98A7-FE4B-93D8-D2DD33738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2"/>
                </a:solidFill>
                <a:latin typeface="Gilroy ExtraBold" pitchFamily="2" charset="77"/>
              </a:defRPr>
            </a:lvl1pPr>
          </a:lstStyle>
          <a:p>
            <a:r>
              <a:rPr lang="nl-BE"/>
              <a:t>presentatie club com</a:t>
            </a:r>
          </a:p>
        </p:txBody>
      </p:sp>
      <p:sp>
        <p:nvSpPr>
          <p:cNvPr id="14" name="Tijdelijke aanduiding voor voettekst 11">
            <a:extLst>
              <a:ext uri="{FF2B5EF4-FFF2-40B4-BE49-F238E27FC236}">
                <a16:creationId xmlns:a16="http://schemas.microsoft.com/office/drawing/2014/main" id="{054B254A-95E3-134A-990E-2C9EF564E4F3}"/>
              </a:ext>
            </a:extLst>
          </p:cNvPr>
          <p:cNvSpPr txBox="1">
            <a:spLocks/>
          </p:cNvSpPr>
          <p:nvPr userDrawn="1"/>
        </p:nvSpPr>
        <p:spPr>
          <a:xfrm>
            <a:off x="7239000" y="62257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000" b="1" i="0" kern="1200">
                <a:solidFill>
                  <a:schemeClr val="tx2"/>
                </a:solidFill>
                <a:latin typeface="Gilroy Extra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A3695C-DDED-BD43-9561-2A7AA175E9A1}" type="slidenum">
              <a:rPr lang="nl-BE" smtClean="0"/>
              <a:pPr algn="r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3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2" r:id="rId3"/>
    <p:sldLayoutId id="2147483681" r:id="rId4"/>
    <p:sldLayoutId id="2147483680" r:id="rId5"/>
    <p:sldLayoutId id="2147483674" r:id="rId6"/>
    <p:sldLayoutId id="2147483673" r:id="rId7"/>
    <p:sldLayoutId id="2147483672" r:id="rId8"/>
    <p:sldLayoutId id="2147483686" r:id="rId9"/>
    <p:sldLayoutId id="2147483671" r:id="rId10"/>
    <p:sldLayoutId id="2147483670" r:id="rId11"/>
    <p:sldLayoutId id="2147483688" r:id="rId12"/>
    <p:sldLayoutId id="2147483687" r:id="rId13"/>
    <p:sldLayoutId id="2147483675" r:id="rId14"/>
    <p:sldLayoutId id="2147483676" r:id="rId15"/>
    <p:sldLayoutId id="2147483685" r:id="rId16"/>
    <p:sldLayoutId id="2147483684" r:id="rId17"/>
    <p:sldLayoutId id="214748368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200" baseline="0">
          <a:solidFill>
            <a:schemeClr val="tx2"/>
          </a:solidFill>
          <a:latin typeface="Gilroy Extra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 spc="200" baseline="0">
          <a:solidFill>
            <a:schemeClr val="tx2"/>
          </a:solidFill>
          <a:latin typeface="Gilroy ExtraBold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spc="200" baseline="0">
          <a:solidFill>
            <a:schemeClr val="tx2"/>
          </a:solidFill>
          <a:latin typeface="Gilroy Light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MetaPro" panose="02000503040000020004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eta Pro Normal" panose="020B0504030101020102" pitchFamily="34" charset="0"/>
          <a:ea typeface="+mn-ea"/>
          <a:cs typeface="+mn-cs"/>
        </a:defRPr>
      </a:lvl4pPr>
      <a:lvl5pPr marL="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chemeClr val="tx1"/>
          </a:solidFill>
          <a:latin typeface="Meta Pro Normal" panose="020B0504030101020102" pitchFamily="34" charset="0"/>
          <a:ea typeface="+mn-ea"/>
          <a:cs typeface="+mn-cs"/>
        </a:defRPr>
      </a:lvl5pPr>
      <a:lvl6pPr marL="540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Meta Pro Normal" panose="020B0504030101020102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E932-A399-4F6B-B3A9-BDEB29CFB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Werknamiddag mentaal welzijn – integriteit - gelijke kansen en inclusie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A4A3BE-C301-E371-D803-9B98C464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122" y="5224423"/>
            <a:ext cx="1488204" cy="74422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34973DB-7AEF-7365-57C1-C2B48779EA59}"/>
              </a:ext>
            </a:extLst>
          </p:cNvPr>
          <p:cNvSpPr txBox="1">
            <a:spLocks/>
          </p:cNvSpPr>
          <p:nvPr/>
        </p:nvSpPr>
        <p:spPr>
          <a:xfrm>
            <a:off x="1524000" y="3316364"/>
            <a:ext cx="9144000" cy="702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200" baseline="0">
                <a:solidFill>
                  <a:schemeClr val="bg1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WELKOM!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82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1C324-DE7A-374B-C2B5-183D4F564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F7C8C-43A7-DD87-4397-5B59E0E4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37" y="1057371"/>
            <a:ext cx="9420448" cy="726558"/>
          </a:xfrm>
        </p:spPr>
        <p:txBody>
          <a:bodyPr>
            <a:normAutofit/>
          </a:bodyPr>
          <a:lstStyle/>
          <a:p>
            <a:r>
              <a:rPr lang="nl-NL"/>
              <a:t>Mentaal welzijn en inclusie: terugkoppeling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046E9-5C98-F2AC-E5EF-BDF7D45CB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1037" y="2715855"/>
            <a:ext cx="9420448" cy="142628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800"/>
              <a:t>Wat zijn jullie voornemens rond deze thema’s (in </a:t>
            </a:r>
            <a:r>
              <a:rPr lang="nl-NL" sz="2800" err="1"/>
              <a:t>general</a:t>
            </a:r>
            <a:r>
              <a:rPr lang="nl-NL" sz="2800"/>
              <a:t>)</a:t>
            </a:r>
            <a:br>
              <a:rPr lang="nl-NL" sz="2800"/>
            </a:br>
            <a:endParaRPr lang="nl-NL" sz="2800"/>
          </a:p>
          <a:p>
            <a:pPr marL="514350" indent="-514350">
              <a:buAutoNum type="arabicPeriod"/>
            </a:pPr>
            <a:r>
              <a:rPr lang="nl-NL" sz="2800"/>
              <a:t>Wat zijn jullie verwachtingen naar ‘extern’ toe?</a:t>
            </a:r>
          </a:p>
          <a:p>
            <a:endParaRPr lang="nl-BE" sz="2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0A7A83-A3FA-AE03-0EE0-6FEC1BC7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2ABED-B6EA-E0DC-08FB-A0C30489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9B310-72E4-BDD1-1276-433816E8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 en inclusie: een denkdag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325E97-F7A3-E1B0-CA9C-809BBE38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02DE276-0E56-69F9-E88E-233B3D116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7156" y="1858863"/>
            <a:ext cx="9437687" cy="33416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4"/>
            <a:r>
              <a:rPr lang="nl-BE" sz="2400">
                <a:latin typeface="Gilroy ExtraBold"/>
              </a:rPr>
              <a:t> Alle klanken, noden verzamelen </a:t>
            </a:r>
          </a:p>
          <a:p>
            <a:pPr lvl="4"/>
            <a:r>
              <a:rPr lang="nl-BE" sz="2400">
                <a:latin typeface="Gilroy ExtraBold"/>
              </a:rPr>
              <a:t>Vraag en aanbod beter op elkaar afstemmen. </a:t>
            </a:r>
          </a:p>
          <a:p>
            <a:pPr lvl="4" indent="0">
              <a:buNone/>
            </a:pPr>
            <a:endParaRPr lang="nl-BE" sz="2400">
              <a:latin typeface="Gilroy ExtraBold" panose="00000900000000000000" pitchFamily="50" charset="0"/>
            </a:endParaRPr>
          </a:p>
          <a:p>
            <a:pPr lvl="4"/>
            <a:r>
              <a:rPr lang="nl-BE" sz="2400">
                <a:latin typeface="Gilroy ExtraBold"/>
              </a:rPr>
              <a:t>Ondersteuning:</a:t>
            </a:r>
            <a:endParaRPr lang="nl-BE" sz="2400">
              <a:latin typeface="Gilroy ExtraBold" panose="00000900000000000000" pitchFamily="50" charset="0"/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Komaf</a:t>
            </a:r>
            <a:endParaRPr lang="nl-BE" b="0">
              <a:solidFill>
                <a:srgbClr val="2E2C2C"/>
              </a:solidFill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Overkop</a:t>
            </a:r>
            <a:endParaRPr lang="nl-BE" sz="2200" b="0">
              <a:solidFill>
                <a:srgbClr val="2E2C2C"/>
              </a:solidFill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Koepels</a:t>
            </a:r>
            <a:endParaRPr lang="nl-BE" sz="2200" b="0">
              <a:solidFill>
                <a:srgbClr val="2E2C2C"/>
              </a:solidFill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Ambrassade</a:t>
            </a:r>
            <a:endParaRPr lang="nl-BE" sz="2200" b="0">
              <a:solidFill>
                <a:srgbClr val="2E2C2C"/>
              </a:solidFill>
              <a:latin typeface="Gilroy ExtraBold"/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Andere sectoren</a:t>
            </a:r>
            <a:endParaRPr lang="nl-BE" sz="2200" b="0">
              <a:solidFill>
                <a:srgbClr val="2E2C2C"/>
              </a:solidFill>
            </a:endParaRPr>
          </a:p>
          <a:p>
            <a:pPr marL="539750" lvl="5">
              <a:buFont typeface="Wingdings"/>
              <a:buChar char="§"/>
            </a:pPr>
            <a:r>
              <a:rPr lang="nl-BE" sz="2200">
                <a:solidFill>
                  <a:srgbClr val="2E2C2C"/>
                </a:solidFill>
                <a:latin typeface="Gilroy ExtraBold"/>
              </a:rPr>
              <a:t>...</a:t>
            </a:r>
          </a:p>
          <a:p>
            <a:pPr marL="539750" lvl="5">
              <a:buFont typeface="Wingdings"/>
              <a:buChar char="§"/>
            </a:pPr>
            <a:endParaRPr lang="nl-BE" sz="2200" b="0">
              <a:solidFill>
                <a:srgbClr val="2E2C2C"/>
              </a:solidFill>
              <a:latin typeface="Gilroy ExtraBold"/>
            </a:endParaRPr>
          </a:p>
          <a:p>
            <a:pPr marL="311150" lvl="5" indent="0">
              <a:buNone/>
            </a:pPr>
            <a:endParaRPr lang="nl-BE" sz="2200" b="0">
              <a:solidFill>
                <a:srgbClr val="2E2C2C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BE" b="0"/>
          </a:p>
        </p:txBody>
      </p:sp>
    </p:spTree>
    <p:extLst>
      <p:ext uri="{BB962C8B-B14F-4D97-AF65-F5344CB8AC3E}">
        <p14:creationId xmlns:p14="http://schemas.microsoft.com/office/powerpoint/2010/main" val="260908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30DFA-F5EA-6BF9-88AA-A86DDA160B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26175"/>
            <a:ext cx="4114800" cy="365125"/>
          </a:xfrm>
        </p:spPr>
        <p:txBody>
          <a:bodyPr/>
          <a:lstStyle/>
          <a:p>
            <a:r>
              <a:rPr lang="nl-BE"/>
              <a:t>presentatie club com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000DAF-278F-1AD1-1238-CCBC8DC01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Dank jullie wel!</a:t>
            </a:r>
            <a:endParaRPr lang="nl-BE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D7870076-0E5D-210B-4067-02890CA65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673A25-AB76-7BAE-4E5B-D3174914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199" y="5156791"/>
            <a:ext cx="2138406" cy="10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0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2285-4071-7695-A31B-FDE8AC558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BE718-E013-4C0E-0DBC-3797E0C2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59226B-4901-18EF-622E-35C778D2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4924B93-77F2-AC5B-425E-A732511D5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7156" y="1858863"/>
            <a:ext cx="9437687" cy="3341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4" indent="0">
              <a:lnSpc>
                <a:spcPct val="80000"/>
              </a:lnSpc>
              <a:buNone/>
            </a:pPr>
            <a:r>
              <a:rPr lang="nl-BE" sz="2400" err="1">
                <a:latin typeface="Gilroy ExtraBold"/>
              </a:rPr>
              <a:t>In’t</a:t>
            </a:r>
            <a:r>
              <a:rPr lang="nl-BE" sz="2400">
                <a:latin typeface="Gilroy ExtraBold"/>
              </a:rPr>
              <a:t> kort:</a:t>
            </a: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Dit is een </a:t>
            </a:r>
            <a:r>
              <a:rPr lang="nl-BE" sz="2400" err="1">
                <a:latin typeface="Gilroy ExtraBold"/>
              </a:rPr>
              <a:t>uitwisseldag</a:t>
            </a:r>
            <a:r>
              <a:rPr lang="nl-BE" sz="2400">
                <a:latin typeface="Gilroy ExtraBold"/>
              </a:rPr>
              <a:t> onder elkaar</a:t>
            </a:r>
            <a:br>
              <a:rPr lang="nl-BE" sz="2400">
                <a:latin typeface="Gilroy ExtraBold"/>
              </a:rPr>
            </a:br>
            <a:r>
              <a:rPr lang="nl-BE" sz="2400">
                <a:latin typeface="Gilroy ExtraBold"/>
              </a:rPr>
              <a:t>Dit is een denkdag voor ons als sector</a:t>
            </a:r>
          </a:p>
          <a:p>
            <a:pPr lvl="4" indent="0">
              <a:lnSpc>
                <a:spcPct val="80000"/>
              </a:lnSpc>
              <a:buNone/>
            </a:pPr>
            <a:endParaRPr lang="nl-BE" sz="2400">
              <a:latin typeface="Gilroy ExtraBold"/>
            </a:endParaRP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Met als doel:</a:t>
            </a:r>
          </a:p>
          <a:p>
            <a:pPr lvl="4">
              <a:lnSpc>
                <a:spcPct val="80000"/>
              </a:lnSpc>
            </a:pPr>
            <a:r>
              <a:rPr lang="nl-NL" sz="2000">
                <a:latin typeface="Gilroy ExtraBold"/>
              </a:rPr>
              <a:t>1</a:t>
            </a:r>
            <a:r>
              <a:rPr lang="nl-NL" sz="2000" baseline="30000">
                <a:latin typeface="Gilroy ExtraBold"/>
              </a:rPr>
              <a:t>e</a:t>
            </a:r>
            <a:r>
              <a:rPr lang="nl-NL" sz="2000">
                <a:latin typeface="Gilroy ExtraBold"/>
              </a:rPr>
              <a:t> </a:t>
            </a:r>
            <a:r>
              <a:rPr lang="nl-NL" sz="2000" err="1">
                <a:latin typeface="Gilroy ExtraBold"/>
              </a:rPr>
              <a:t>lijns</a:t>
            </a:r>
            <a:r>
              <a:rPr lang="nl-NL" sz="2000">
                <a:latin typeface="Gilroy ExtraBold"/>
              </a:rPr>
              <a:t> (lokale) vertaalslag als focus op deze thema’s</a:t>
            </a:r>
          </a:p>
          <a:p>
            <a:pPr lvl="4">
              <a:lnSpc>
                <a:spcPct val="80000"/>
              </a:lnSpc>
            </a:pPr>
            <a:r>
              <a:rPr lang="nl-NL" sz="2000">
                <a:latin typeface="Gilroy ExtraBold"/>
              </a:rPr>
              <a:t>Kijken naar maatschappelijk engagement </a:t>
            </a:r>
          </a:p>
          <a:p>
            <a:pPr lvl="4">
              <a:lnSpc>
                <a:spcPct val="80000"/>
              </a:lnSpc>
            </a:pPr>
            <a:r>
              <a:rPr lang="nl-NL" sz="2000">
                <a:latin typeface="Gilroy ExtraBold"/>
              </a:rPr>
              <a:t>Meer bruggen bouwen </a:t>
            </a:r>
          </a:p>
          <a:p>
            <a:pPr lvl="4">
              <a:lnSpc>
                <a:spcPct val="80000"/>
              </a:lnSpc>
            </a:pPr>
            <a:r>
              <a:rPr lang="nl-NL" sz="2000">
                <a:latin typeface="Gilroy ExtraBold"/>
              </a:rPr>
              <a:t>Uitdagingen kennen, uitspreken en kijken hoe we hier Vlaams mee aan de slag kunnen </a:t>
            </a:r>
          </a:p>
          <a:p>
            <a:pPr lvl="4">
              <a:lnSpc>
                <a:spcPct val="80000"/>
              </a:lnSpc>
            </a:pPr>
            <a:endParaRPr lang="nl-BE">
              <a:solidFill>
                <a:srgbClr val="2E2C2C"/>
              </a:solidFill>
              <a:latin typeface="Gilro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01768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2285-4071-7695-A31B-FDE8AC558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BE718-E013-4C0E-0DBC-3797E0C2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59226B-4901-18EF-622E-35C778D2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4924B93-77F2-AC5B-425E-A732511D5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7156" y="1858863"/>
            <a:ext cx="9437687" cy="33416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uitdaging op het terrein (signalen </a:t>
            </a:r>
            <a:r>
              <a:rPr lang="nl-BE" sz="2400" err="1">
                <a:latin typeface="Gilroy ExtraBold"/>
              </a:rPr>
              <a:t>k&amp;j</a:t>
            </a:r>
            <a:r>
              <a:rPr lang="nl-BE" sz="2400">
                <a:latin typeface="Gilroy ExtraBold"/>
              </a:rPr>
              <a:t> en hun begeleiders) + externe verwachtingen</a:t>
            </a:r>
          </a:p>
          <a:p>
            <a:pPr lvl="4" indent="0">
              <a:lnSpc>
                <a:spcPct val="80000"/>
              </a:lnSpc>
              <a:buNone/>
            </a:pPr>
            <a:endParaRPr lang="nl-BE" sz="2400">
              <a:latin typeface="Gilroy ExtraBold"/>
            </a:endParaRP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Zoektocht: WIE kan hier een ROL in spelen, tot WAAR gaat die? </a:t>
            </a: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Waar begrenzen, ondersteunen, verwachtingen uitspreken?</a:t>
            </a:r>
          </a:p>
          <a:p>
            <a:pPr lvl="4" indent="0">
              <a:lnSpc>
                <a:spcPct val="80000"/>
              </a:lnSpc>
              <a:buNone/>
            </a:pPr>
            <a:endParaRPr lang="nl-BE" sz="2400">
              <a:latin typeface="Gilroy ExtraBold"/>
            </a:endParaRP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</a:rPr>
              <a:t>Helpen in </a:t>
            </a:r>
            <a:r>
              <a:rPr lang="nl-BE" sz="2400" i="1">
                <a:latin typeface="Gilroy ExtraBold"/>
              </a:rPr>
              <a:t>blijvende </a:t>
            </a:r>
            <a:r>
              <a:rPr lang="nl-BE" sz="2400">
                <a:latin typeface="Gilroy ExtraBold"/>
              </a:rPr>
              <a:t>zoektocht </a:t>
            </a:r>
            <a:r>
              <a:rPr lang="nl-BE" sz="2400">
                <a:latin typeface="Gilroy ExtraBold"/>
                <a:sym typeface="Wingdings" panose="05000000000000000000" pitchFamily="2" charset="2"/>
              </a:rPr>
              <a:t> ondersteuning  rol koepelorganisatie, rol </a:t>
            </a:r>
            <a:r>
              <a:rPr lang="nl-BE" sz="2400" err="1">
                <a:latin typeface="Gilroy ExtraBold"/>
                <a:sym typeface="Wingdings" panose="05000000000000000000" pitchFamily="2" charset="2"/>
              </a:rPr>
              <a:t>Ambrassade</a:t>
            </a:r>
            <a:r>
              <a:rPr lang="nl-BE" sz="2400">
                <a:latin typeface="Gilroy ExtraBold"/>
                <a:sym typeface="Wingdings" panose="05000000000000000000" pitchFamily="2" charset="2"/>
              </a:rPr>
              <a:t>, rol Komaf, rol lokale besturen, rol Overkop, … </a:t>
            </a:r>
          </a:p>
          <a:p>
            <a:pPr lvl="4" indent="0">
              <a:lnSpc>
                <a:spcPct val="80000"/>
              </a:lnSpc>
              <a:buNone/>
            </a:pPr>
            <a:endParaRPr lang="nl-BE" sz="2400">
              <a:latin typeface="Gilroy ExtraBold"/>
              <a:sym typeface="Wingdings" panose="05000000000000000000" pitchFamily="2" charset="2"/>
            </a:endParaRPr>
          </a:p>
          <a:p>
            <a:pPr lvl="4" indent="0">
              <a:lnSpc>
                <a:spcPct val="80000"/>
              </a:lnSpc>
              <a:buNone/>
            </a:pPr>
            <a:r>
              <a:rPr lang="nl-BE" sz="2400">
                <a:latin typeface="Gilroy ExtraBold"/>
                <a:sym typeface="Wingdings" panose="05000000000000000000" pitchFamily="2" charset="2"/>
              </a:rPr>
              <a:t>ACTIE!</a:t>
            </a:r>
            <a:endParaRPr lang="nl-BE" sz="2400">
              <a:latin typeface="Gilroy ExtraBold"/>
            </a:endParaRPr>
          </a:p>
          <a:p>
            <a:pPr lvl="4" indent="0">
              <a:lnSpc>
                <a:spcPct val="80000"/>
              </a:lnSpc>
              <a:buNone/>
            </a:pPr>
            <a:endParaRPr lang="nl-NL" sz="2000">
              <a:solidFill>
                <a:srgbClr val="2E2C2C"/>
              </a:solidFill>
              <a:latin typeface="Gilroy ExtraBold"/>
            </a:endParaRPr>
          </a:p>
          <a:p>
            <a:pPr lvl="4">
              <a:lnSpc>
                <a:spcPct val="80000"/>
              </a:lnSpc>
            </a:pPr>
            <a:endParaRPr lang="nl-BE">
              <a:solidFill>
                <a:srgbClr val="2E2C2C"/>
              </a:solidFill>
              <a:latin typeface="Gilro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6668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53AE-4AE6-FE92-0330-FE334DA6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D373F-E818-511B-F9AE-95E227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4F751-11CB-2432-CD09-5E2D6959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2125522-552B-1AA5-7BF0-4DECC812A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7864" y="1840278"/>
            <a:ext cx="9428394" cy="3750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4" indent="0">
              <a:buNone/>
            </a:pPr>
            <a:endParaRPr lang="nl-BE" sz="2400">
              <a:latin typeface="Gilroy ExtraBold"/>
            </a:endParaRPr>
          </a:p>
          <a:p>
            <a:pPr marL="82550" lvl="5"/>
            <a:endParaRPr lang="nl-BE" sz="2200">
              <a:solidFill>
                <a:srgbClr val="2E2C2C"/>
              </a:solidFill>
            </a:endParaRPr>
          </a:p>
          <a:p>
            <a:endParaRPr lang="nl-BE">
              <a:solidFill>
                <a:srgbClr val="0071BA"/>
              </a:solidFill>
            </a:endParaRPr>
          </a:p>
        </p:txBody>
      </p:sp>
      <p:pic>
        <p:nvPicPr>
          <p:cNvPr id="4" name="Picture 3" descr="Maak een grenswijs beleid met de beleidsdriehoek | Grenswijs">
            <a:extLst>
              <a:ext uri="{FF2B5EF4-FFF2-40B4-BE49-F238E27FC236}">
                <a16:creationId xmlns:a16="http://schemas.microsoft.com/office/drawing/2014/main" id="{0CA2463A-277A-A99D-7DAD-7004BAA6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664" y="3483355"/>
            <a:ext cx="3248462" cy="2107488"/>
          </a:xfrm>
          <a:prstGeom prst="rect">
            <a:avLst/>
          </a:prstGeom>
        </p:spPr>
      </p:pic>
      <p:pic>
        <p:nvPicPr>
          <p:cNvPr id="6" name="Afbeelding 5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3E4143E2-D4D7-162F-C3AE-D49F07D84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4" y="3159004"/>
            <a:ext cx="4713287" cy="229118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6AA737-0F47-12F3-CA26-789F353C8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479" y="2140979"/>
            <a:ext cx="2329706" cy="23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53AE-4AE6-FE92-0330-FE334DA6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D373F-E818-511B-F9AE-95E227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4F751-11CB-2432-CD09-5E2D6959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2125522-552B-1AA5-7BF0-4DECC812A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1747319"/>
            <a:ext cx="6210677" cy="3965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4" indent="0">
              <a:buNone/>
            </a:pPr>
            <a:r>
              <a:rPr lang="nl-BE" sz="2400" err="1">
                <a:latin typeface="Gilroy ExtraBold"/>
              </a:rPr>
              <a:t>Theory</a:t>
            </a:r>
            <a:r>
              <a:rPr lang="nl-BE" sz="2400">
                <a:latin typeface="Gilroy ExtraBold"/>
              </a:rPr>
              <a:t> of change: </a:t>
            </a:r>
          </a:p>
          <a:p>
            <a:pPr marL="82550" lvl="5"/>
            <a:endParaRPr lang="nl-BE" sz="2200">
              <a:solidFill>
                <a:srgbClr val="2E2C2C"/>
              </a:solidFill>
            </a:endParaRPr>
          </a:p>
          <a:p>
            <a:endParaRPr lang="nl-BE">
              <a:solidFill>
                <a:srgbClr val="0071BA"/>
              </a:solidFill>
            </a:endParaRPr>
          </a:p>
          <a:p>
            <a:r>
              <a:rPr lang="nl-BE">
                <a:solidFill>
                  <a:schemeClr val="tx1"/>
                </a:solidFill>
                <a:latin typeface="Gilroy ExtraBold"/>
              </a:rPr>
              <a:t>Wie (rollen) – Wat in de rugzak (verwachtingen &amp; ondersteuning)? </a:t>
            </a:r>
          </a:p>
          <a:p>
            <a:endParaRPr lang="nl-BE">
              <a:solidFill>
                <a:schemeClr val="tx1"/>
              </a:solidFill>
              <a:latin typeface="Gilroy ExtraBold"/>
            </a:endParaRPr>
          </a:p>
          <a:p>
            <a:r>
              <a:rPr lang="nl-BE">
                <a:solidFill>
                  <a:schemeClr val="tx1"/>
                </a:solidFill>
                <a:latin typeface="Gilroy ExtraBold"/>
              </a:rPr>
              <a:t>+ wie voorziet de gevulde rugzak?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F95CE13-5FDB-487D-0271-4C3C9312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76263"/>
              </p:ext>
            </p:extLst>
          </p:nvPr>
        </p:nvGraphicFramePr>
        <p:xfrm>
          <a:off x="4490519" y="1618371"/>
          <a:ext cx="7489227" cy="8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409">
                  <a:extLst>
                    <a:ext uri="{9D8B030D-6E8A-4147-A177-3AD203B41FA5}">
                      <a16:colId xmlns:a16="http://schemas.microsoft.com/office/drawing/2014/main" val="2399784651"/>
                    </a:ext>
                  </a:extLst>
                </a:gridCol>
                <a:gridCol w="2496409">
                  <a:extLst>
                    <a:ext uri="{9D8B030D-6E8A-4147-A177-3AD203B41FA5}">
                      <a16:colId xmlns:a16="http://schemas.microsoft.com/office/drawing/2014/main" val="267562659"/>
                    </a:ext>
                  </a:extLst>
                </a:gridCol>
                <a:gridCol w="2496409">
                  <a:extLst>
                    <a:ext uri="{9D8B030D-6E8A-4147-A177-3AD203B41FA5}">
                      <a16:colId xmlns:a16="http://schemas.microsoft.com/office/drawing/2014/main" val="1410263273"/>
                    </a:ext>
                  </a:extLst>
                </a:gridCol>
              </a:tblGrid>
              <a:tr h="417559">
                <a:tc>
                  <a:txBody>
                    <a:bodyPr/>
                    <a:lstStyle/>
                    <a:p>
                      <a:r>
                        <a:rPr lang="nl-NL"/>
                        <a:t>Ambities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Tussendoelen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Acties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45239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14490"/>
                  </a:ext>
                </a:extLst>
              </a:tr>
            </a:tbl>
          </a:graphicData>
        </a:graphic>
      </p:graphicFrame>
      <p:pic>
        <p:nvPicPr>
          <p:cNvPr id="1028" name="Picture 4" descr="Sortez des sentiers battus - Maison des jeunes Accueil Jeunesse">
            <a:extLst>
              <a:ext uri="{FF2B5EF4-FFF2-40B4-BE49-F238E27FC236}">
                <a16:creationId xmlns:a16="http://schemas.microsoft.com/office/drawing/2014/main" id="{70D55E88-5BD9-1D1A-E7CA-C8BD70E3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24" y="2664143"/>
            <a:ext cx="3286031" cy="26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53AE-4AE6-FE92-0330-FE334DA6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D373F-E818-511B-F9AE-95E227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4F751-11CB-2432-CD09-5E2D6959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2125522-552B-1AA5-7BF0-4DECC812A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7864" y="1840278"/>
            <a:ext cx="9428394" cy="37505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4" indent="0">
              <a:buNone/>
            </a:pPr>
            <a:r>
              <a:rPr lang="nl-BE" sz="2400" b="0">
                <a:latin typeface="Gilroy ExtraBold"/>
              </a:rPr>
              <a:t>De Ambrassade heeft als doel :</a:t>
            </a:r>
          </a:p>
          <a:p>
            <a:pPr lvl="4"/>
            <a:endParaRPr lang="nl-BE" sz="2400" b="0">
              <a:latin typeface="Gilroy ExtraBold"/>
            </a:endParaRPr>
          </a:p>
          <a:p>
            <a:pPr lvl="4"/>
            <a:r>
              <a:rPr lang="nl-BE" sz="2400" b="0">
                <a:latin typeface="Gilroy ExtraBold"/>
              </a:rPr>
              <a:t>We faciliteren een werknamiddag zonder het creëren van verwachtingen</a:t>
            </a:r>
          </a:p>
          <a:p>
            <a:pPr lvl="4"/>
            <a:r>
              <a:rPr lang="nl-BE" sz="2400" b="0">
                <a:latin typeface="Gilroy ExtraBold"/>
              </a:rPr>
              <a:t>We ondersteunen tweedelijnsorganisaties in het implementeren van de thema’s op </a:t>
            </a:r>
            <a:r>
              <a:rPr lang="nl-BE" sz="2400">
                <a:latin typeface="Gilroy ExtraBold"/>
              </a:rPr>
              <a:t>1e </a:t>
            </a:r>
            <a:r>
              <a:rPr lang="nl-BE" sz="2400" err="1">
                <a:latin typeface="Gilroy ExtraBold"/>
              </a:rPr>
              <a:t>lijns</a:t>
            </a:r>
            <a:r>
              <a:rPr lang="nl-BE" sz="2400" b="0">
                <a:latin typeface="Gilroy ExtraBold"/>
              </a:rPr>
              <a:t> niveau</a:t>
            </a:r>
            <a:r>
              <a:rPr lang="nl-BE" sz="2400">
                <a:latin typeface="Gilroy ExtraBold"/>
              </a:rPr>
              <a:t> (lokaal niveau).</a:t>
            </a:r>
            <a:endParaRPr lang="nl-BE" sz="2400" b="0">
              <a:latin typeface="Gilroy ExtraBold"/>
            </a:endParaRPr>
          </a:p>
          <a:p>
            <a:pPr lvl="4"/>
            <a:r>
              <a:rPr lang="nl-BE" sz="2400">
                <a:latin typeface="Gilroy ExtraBold"/>
              </a:rPr>
              <a:t>We zetten geen inhoudelijke verdieping op</a:t>
            </a:r>
          </a:p>
          <a:p>
            <a:pPr lvl="4"/>
            <a:r>
              <a:rPr lang="nl-BE" sz="2400">
                <a:latin typeface="Gilroy ExtraBold"/>
              </a:rPr>
              <a:t>We bekijken hoe ons anders te organiseren om strategischer te kunnen inspelen op deze thema’s</a:t>
            </a:r>
          </a:p>
          <a:p>
            <a:pPr lvl="4">
              <a:buChar char="•"/>
            </a:pPr>
            <a:r>
              <a:rPr lang="nl-BE" sz="2400">
                <a:latin typeface="Gilroy ExtraBold"/>
              </a:rPr>
              <a:t>We bedenken acties, al dan niet via inspiratie van anderen</a:t>
            </a:r>
          </a:p>
          <a:p>
            <a:pPr marL="82550" lvl="5"/>
            <a:endParaRPr lang="nl-BE" sz="2200">
              <a:solidFill>
                <a:srgbClr val="2E2C2C"/>
              </a:solidFill>
            </a:endParaRPr>
          </a:p>
          <a:p>
            <a:endParaRPr lang="nl-BE">
              <a:solidFill>
                <a:srgbClr val="007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53AE-4AE6-FE92-0330-FE334DA6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D373F-E818-511B-F9AE-95E227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Mentaal welzijn, integriteit en inclusie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4F751-11CB-2432-CD09-5E2D6959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2125522-552B-1AA5-7BF0-4DECC812A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021" y="1837443"/>
            <a:ext cx="9428394" cy="3750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4"/>
            <a:r>
              <a:rPr lang="nl-BE" sz="2400">
                <a:latin typeface="Gilroy ExtraBold"/>
              </a:rPr>
              <a:t>Per werksoort: </a:t>
            </a:r>
          </a:p>
          <a:p>
            <a:pPr marL="539750" lvl="5">
              <a:buFont typeface="Wingdings"/>
              <a:buChar char="§"/>
            </a:pPr>
            <a:r>
              <a:rPr lang="nl-BE" sz="2200">
                <a:latin typeface="Gilroy ExtraBold"/>
              </a:rPr>
              <a:t>Profielen – rollen – verwachtingen - ondersteuning</a:t>
            </a:r>
          </a:p>
          <a:p>
            <a:pPr marL="82550" lvl="5" indent="0">
              <a:buNone/>
            </a:pPr>
            <a:endParaRPr lang="nl-BE" sz="2200"/>
          </a:p>
          <a:p>
            <a:endParaRPr lang="nl-BE">
              <a:solidFill>
                <a:srgbClr val="0071BA"/>
              </a:solidFill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38556D9-0552-274A-86A0-10C6DC414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56555"/>
              </p:ext>
            </p:extLst>
          </p:nvPr>
        </p:nvGraphicFramePr>
        <p:xfrm>
          <a:off x="1711918" y="3059220"/>
          <a:ext cx="9084340" cy="621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970">
                  <a:extLst>
                    <a:ext uri="{9D8B030D-6E8A-4147-A177-3AD203B41FA5}">
                      <a16:colId xmlns:a16="http://schemas.microsoft.com/office/drawing/2014/main" val="2555232947"/>
                    </a:ext>
                  </a:extLst>
                </a:gridCol>
                <a:gridCol w="2118052">
                  <a:extLst>
                    <a:ext uri="{9D8B030D-6E8A-4147-A177-3AD203B41FA5}">
                      <a16:colId xmlns:a16="http://schemas.microsoft.com/office/drawing/2014/main" val="3058418065"/>
                    </a:ext>
                  </a:extLst>
                </a:gridCol>
                <a:gridCol w="1971591">
                  <a:extLst>
                    <a:ext uri="{9D8B030D-6E8A-4147-A177-3AD203B41FA5}">
                      <a16:colId xmlns:a16="http://schemas.microsoft.com/office/drawing/2014/main" val="3601708857"/>
                    </a:ext>
                  </a:extLst>
                </a:gridCol>
                <a:gridCol w="1160422">
                  <a:extLst>
                    <a:ext uri="{9D8B030D-6E8A-4147-A177-3AD203B41FA5}">
                      <a16:colId xmlns:a16="http://schemas.microsoft.com/office/drawing/2014/main" val="14015619"/>
                    </a:ext>
                  </a:extLst>
                </a:gridCol>
                <a:gridCol w="2467305">
                  <a:extLst>
                    <a:ext uri="{9D8B030D-6E8A-4147-A177-3AD203B41FA5}">
                      <a16:colId xmlns:a16="http://schemas.microsoft.com/office/drawing/2014/main" val="520063305"/>
                    </a:ext>
                  </a:extLst>
                </a:gridCol>
              </a:tblGrid>
              <a:tr h="621887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u="none" strike="noStrike" dirty="0">
                          <a:effectLst/>
                        </a:rPr>
                        <a:t>Jeugdbewegingen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u="none" strike="noStrike">
                          <a:effectLst/>
                        </a:rPr>
                        <a:t>Speelplein - lokale besturen</a:t>
                      </a:r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u="none" strike="noStrike">
                          <a:effectLst/>
                        </a:rPr>
                        <a:t>Vakantiekamporganisaties</a:t>
                      </a:r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u="none" strike="noStrike">
                          <a:effectLst/>
                        </a:rPr>
                        <a:t>Jeugdwerk op kruispunt welzijn</a:t>
                      </a:r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u="none" strike="noStrike" dirty="0">
                          <a:effectLst/>
                        </a:rPr>
                        <a:t> info &amp; participatie - </a:t>
                      </a:r>
                      <a:r>
                        <a:rPr lang="nl-BE" sz="1100" b="1" u="none" strike="noStrike" dirty="0" err="1">
                          <a:effectLst/>
                        </a:rPr>
                        <a:t>keki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94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methodiek in 90 minuten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1360488" y="1689652"/>
            <a:ext cx="9470545" cy="41107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20 min: </a:t>
            </a:r>
            <a:br>
              <a:rPr lang="nl-NL">
                <a:latin typeface="Gilroy ExtraBold"/>
              </a:rPr>
            </a:br>
            <a:r>
              <a:rPr lang="nl-NL">
                <a:latin typeface="Gilroy ExtraBold"/>
              </a:rPr>
              <a:t>Aan de slag met huiswerk – hoe zit het met de structuur op deze thema’s binnen elke werksoort – wissel uit en vergelijk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60 min: </a:t>
            </a:r>
            <a:br>
              <a:rPr lang="nl-NL">
                <a:latin typeface="Gilroy ExtraBold"/>
              </a:rPr>
            </a:br>
            <a:r>
              <a:rPr lang="nl-NL">
                <a:latin typeface="Gilroy ExtraBold"/>
              </a:rPr>
              <a:t>Maak nu een lokale vertaalslag met het kader mentaal welzijn - pas dit ook toe op het thema inclusie en integriteit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10 min:</a:t>
            </a:r>
            <a:br>
              <a:rPr lang="nl-NL">
                <a:latin typeface="Gilroy ExtraBold"/>
              </a:rPr>
            </a:br>
            <a:r>
              <a:rPr lang="nl-NL">
                <a:latin typeface="Gilroy ExtraBold"/>
              </a:rPr>
              <a:t>Hoe ga je met deze noden en kansen verder zelf aan de slag in je organisatie – noteer acties en wissel uit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7DFFD4-1163-B829-F18F-B9BD635D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</a:t>
            </a:r>
            <a:r>
              <a:rPr lang="nl-BE" err="1"/>
              <a:t>raktisch</a:t>
            </a:r>
            <a:r>
              <a:rPr lang="nl-BE"/>
              <a:t>: locaties &amp; </a:t>
            </a:r>
            <a:r>
              <a:rPr lang="nl-BE" err="1"/>
              <a:t>facilitatoren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1360488" y="1689652"/>
            <a:ext cx="9470545" cy="41107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 Speelplein – lokale besturen : 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Bistro vooraan </a:t>
            </a:r>
            <a:r>
              <a:rPr lang="nl-NL">
                <a:latin typeface="Gilroy ExtraBold"/>
              </a:rPr>
              <a:t>met Yana VDS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 Jeugdbewegingen: 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Bistro achteraan </a:t>
            </a:r>
            <a:r>
              <a:rPr lang="nl-NL">
                <a:latin typeface="Gilroy ExtraBold"/>
              </a:rPr>
              <a:t>met </a:t>
            </a:r>
            <a:r>
              <a:rPr lang="nl-NL" err="1">
                <a:latin typeface="Gilroy ExtraBold"/>
              </a:rPr>
              <a:t>Liselot</a:t>
            </a:r>
            <a:r>
              <a:rPr lang="nl-NL">
                <a:latin typeface="Gilroy ExtraBold"/>
              </a:rPr>
              <a:t> KSA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 Jeugdwelzijn: 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1</a:t>
            </a:r>
            <a:r>
              <a:rPr lang="nl-NL" baseline="30000">
                <a:solidFill>
                  <a:srgbClr val="FF0000"/>
                </a:solidFill>
                <a:latin typeface="Gilroy ExtraBold"/>
              </a:rPr>
              <a:t>e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 verdieping </a:t>
            </a:r>
            <a:r>
              <a:rPr lang="nl-NL">
                <a:latin typeface="Gilroy ExtraBold"/>
              </a:rPr>
              <a:t>met </a:t>
            </a:r>
            <a:r>
              <a:rPr lang="nl-NL" err="1">
                <a:latin typeface="Gilroy ExtraBold"/>
              </a:rPr>
              <a:t>Maret</a:t>
            </a:r>
            <a:r>
              <a:rPr lang="nl-NL">
                <a:latin typeface="Gilroy ExtraBold"/>
              </a:rPr>
              <a:t> UDM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Gilroy ExtraBold"/>
              </a:rPr>
              <a:t> Info &amp; participatie: 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1</a:t>
            </a:r>
            <a:r>
              <a:rPr lang="nl-NL" baseline="30000">
                <a:solidFill>
                  <a:srgbClr val="FF0000"/>
                </a:solidFill>
                <a:latin typeface="Gilroy ExtraBold"/>
              </a:rPr>
              <a:t>e</a:t>
            </a:r>
            <a:r>
              <a:rPr lang="nl-NL">
                <a:solidFill>
                  <a:srgbClr val="FF0000"/>
                </a:solidFill>
                <a:latin typeface="Gilroy ExtraBold"/>
              </a:rPr>
              <a:t> verdieping </a:t>
            </a:r>
            <a:r>
              <a:rPr lang="nl-NL">
                <a:latin typeface="Gilroy ExtraBold"/>
              </a:rPr>
              <a:t>met Tina DA</a:t>
            </a:r>
          </a:p>
          <a:p>
            <a:pPr>
              <a:buFont typeface="Arial" panose="020B0604020202020204" pitchFamily="34" charset="0"/>
              <a:buChar char="•"/>
            </a:pPr>
            <a:endParaRPr lang="nl-NL">
              <a:latin typeface="Gilroy Extra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Vakantiekamp: </a:t>
            </a:r>
            <a:r>
              <a:rPr lang="nl-NL">
                <a:solidFill>
                  <a:srgbClr val="FF0000"/>
                </a:solidFill>
              </a:rPr>
              <a:t>3</a:t>
            </a:r>
            <a:r>
              <a:rPr lang="nl-NL" baseline="30000">
                <a:solidFill>
                  <a:srgbClr val="FF0000"/>
                </a:solidFill>
              </a:rPr>
              <a:t>e</a:t>
            </a:r>
            <a:r>
              <a:rPr lang="nl-NL">
                <a:solidFill>
                  <a:srgbClr val="FF0000"/>
                </a:solidFill>
              </a:rPr>
              <a:t> verdieping </a:t>
            </a:r>
            <a:r>
              <a:rPr lang="nl-NL"/>
              <a:t>met </a:t>
            </a:r>
            <a:r>
              <a:rPr lang="nl-NL" err="1"/>
              <a:t>Lieselotte</a:t>
            </a:r>
            <a:r>
              <a:rPr lang="nl-NL"/>
              <a:t> en Yana JOETZ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7DFFD4-1163-B829-F18F-B9BD635D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32" y="5894379"/>
            <a:ext cx="1488204" cy="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72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_AMBRASSADE">
      <a:dk1>
        <a:srgbClr val="2E2C2C"/>
      </a:dk1>
      <a:lt1>
        <a:srgbClr val="FFFFFF"/>
      </a:lt1>
      <a:dk2>
        <a:srgbClr val="0071BA"/>
      </a:dk2>
      <a:lt2>
        <a:srgbClr val="E7E6E6"/>
      </a:lt2>
      <a:accent1>
        <a:srgbClr val="0071BA"/>
      </a:accent1>
      <a:accent2>
        <a:srgbClr val="EA504C"/>
      </a:accent2>
      <a:accent3>
        <a:srgbClr val="F5CD18"/>
      </a:accent3>
      <a:accent4>
        <a:srgbClr val="27AD79"/>
      </a:accent4>
      <a:accent5>
        <a:srgbClr val="FFFFFF"/>
      </a:accent5>
      <a:accent6>
        <a:srgbClr val="FFFFFF"/>
      </a:accent6>
      <a:hlink>
        <a:srgbClr val="0071BA"/>
      </a:hlink>
      <a:folHlink>
        <a:srgbClr val="EA504C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 Ambrassade powerpointsjabloon.potx  -  back-upversie  -  Alleen-lezen" id="{41F3A2F9-BEF4-4E7C-B20B-59ED5AB31C72}" vid="{144E4171-50EB-4704-8979-C805AC930C4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E2A1DBBE5F343B98B380A9AF4737F" ma:contentTypeVersion="18" ma:contentTypeDescription="Een nieuw document maken." ma:contentTypeScope="" ma:versionID="550aa23d9a5c56865539d85e8098a205">
  <xsd:schema xmlns:xsd="http://www.w3.org/2001/XMLSchema" xmlns:xs="http://www.w3.org/2001/XMLSchema" xmlns:p="http://schemas.microsoft.com/office/2006/metadata/properties" xmlns:ns2="5ead7f27-321f-4c38-af45-05c37571ec20" xmlns:ns3="db9d0bd6-53a2-46d9-b879-2bd097b30238" targetNamespace="http://schemas.microsoft.com/office/2006/metadata/properties" ma:root="true" ma:fieldsID="afec9afc7c1971325dde6621777413d3" ns2:_="" ns3:_="">
    <xsd:import namespace="5ead7f27-321f-4c38-af45-05c37571ec20"/>
    <xsd:import namespace="db9d0bd6-53a2-46d9-b879-2bd097b30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d7f27-321f-4c38-af45-05c37571e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708d76f2-5b4b-493c-bc1d-93cc2dbd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d0bd6-53a2-46d9-b879-2bd097b302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c60f427-622d-42c7-a36f-b251359ed414}" ma:internalName="TaxCatchAll" ma:showField="CatchAllData" ma:web="db9d0bd6-53a2-46d9-b879-2bd097b30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ad7f27-321f-4c38-af45-05c37571ec20">
      <Terms xmlns="http://schemas.microsoft.com/office/infopath/2007/PartnerControls"/>
    </lcf76f155ced4ddcb4097134ff3c332f>
    <TaxCatchAll xmlns="db9d0bd6-53a2-46d9-b879-2bd097b30238" xsi:nil="true"/>
    <SharedWithUsers xmlns="db9d0bd6-53a2-46d9-b879-2bd097b30238">
      <UserInfo>
        <DisplayName>Tina Schuermans</DisplayName>
        <AccountId>403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CC78D76-46B2-4DF8-BBFA-E2789B2861D3}">
  <ds:schemaRefs>
    <ds:schemaRef ds:uri="5ead7f27-321f-4c38-af45-05c37571ec20"/>
    <ds:schemaRef ds:uri="db9d0bd6-53a2-46d9-b879-2bd097b302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E3356D-562C-4B5C-8326-C70A3BA8ED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08B6D-F5C7-4D02-822A-5A4ED60DF375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b9d0bd6-53a2-46d9-b879-2bd097b30238"/>
    <ds:schemaRef ds:uri="5ead7f27-321f-4c38-af45-05c37571ec20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Breedbeeld</PresentationFormat>
  <Paragraphs>83</Paragraphs>
  <Slides>12</Slides>
  <Notes>2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Aptos Narrow</vt:lpstr>
      <vt:lpstr>Arial</vt:lpstr>
      <vt:lpstr>Calibri</vt:lpstr>
      <vt:lpstr>Gilroy ExtraBold</vt:lpstr>
      <vt:lpstr>Gilroy Light</vt:lpstr>
      <vt:lpstr>Meta Pro Normal</vt:lpstr>
      <vt:lpstr>MetaPro</vt:lpstr>
      <vt:lpstr>MetaPro Book</vt:lpstr>
      <vt:lpstr>Wingdings</vt:lpstr>
      <vt:lpstr>Kantoorthema</vt:lpstr>
      <vt:lpstr>Werknamiddag mentaal welzijn – integriteit - gelijke kansen en inclusie</vt:lpstr>
      <vt:lpstr>Mentaal welzijn, integriteit en inclusie</vt:lpstr>
      <vt:lpstr>Mentaal welzijn, integriteit en inclusie</vt:lpstr>
      <vt:lpstr>Mentaal welzijn, integriteit en inclusie</vt:lpstr>
      <vt:lpstr>Mentaal welzijn, integriteit en inclusie</vt:lpstr>
      <vt:lpstr>Mentaal welzijn, integriteit en inclusie</vt:lpstr>
      <vt:lpstr>Mentaal welzijn, integriteit en inclusie</vt:lpstr>
      <vt:lpstr>De methodiek in 90 minuten</vt:lpstr>
      <vt:lpstr>Praktisch: locaties &amp; facilitatoren</vt:lpstr>
      <vt:lpstr>Mentaal welzijn en inclusie: terugkoppeling</vt:lpstr>
      <vt:lpstr>Mentaal welzijn en inclusie: een denkdag</vt:lpstr>
      <vt:lpstr>Dank jullie wel!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Beleidswerkgroep diversiteit</dc:title>
  <dc:creator>Lore Van Dongen</dc:creator>
  <cp:lastModifiedBy>Aagje  Rottiers</cp:lastModifiedBy>
  <cp:revision>1</cp:revision>
  <cp:lastPrinted>2024-03-26T08:54:07Z</cp:lastPrinted>
  <dcterms:created xsi:type="dcterms:W3CDTF">2021-12-01T10:20:47Z</dcterms:created>
  <dcterms:modified xsi:type="dcterms:W3CDTF">2024-05-23T08:48:20Z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0x010100126BD22EF0615042BCBF349430D7EEE1</vt:lpwstr>
  </property>
  <property fmtid="{D5CDD505-2E9C-101B-9397-08002B2CF9AE}" pid="3" name="MediaServiceImageTags">
    <vt:lpwstr/>
  </property>
</Properties>
</file>